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8788"/>
          </a:xfrm>
          <a:prstGeom prst="rect">
            <a:avLst/>
          </a:prstGeom>
          <a:noFill/>
          <a:ln>
            <a:noFill/>
          </a:ln>
        </p:spPr>
        <p:txBody>
          <a:bodyPr anchorCtr="0" anchor="t" bIns="91425" lIns="91425" rIns="91425" wrap="square" tIns="91425"/>
          <a:lstStyle>
            <a:lvl1pPr indent="0" lvl="0" marL="0" marR="0" rtl="0" algn="l">
              <a:spcBef>
                <a:spcPts val="0"/>
              </a:spcBef>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8788"/>
          </a:xfrm>
          <a:prstGeom prst="rect">
            <a:avLst/>
          </a:prstGeom>
          <a:noFill/>
          <a:ln>
            <a:noFill/>
          </a:ln>
        </p:spPr>
        <p:txBody>
          <a:bodyPr anchorCtr="0" anchor="t" bIns="91425" lIns="91425" rIns="91425" wrap="square" tIns="91425"/>
          <a:lstStyle>
            <a:lvl1pPr indent="0" lvl="0" marL="0" marR="0" rtl="0" algn="r">
              <a:spcBef>
                <a:spcPts val="0"/>
              </a:spcBef>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00550"/>
            <a:ext cx="5486400" cy="3600450"/>
          </a:xfrm>
          <a:prstGeom prst="rect">
            <a:avLst/>
          </a:prstGeom>
          <a:noFill/>
          <a:ln>
            <a:noFill/>
          </a:ln>
        </p:spPr>
        <p:txBody>
          <a:bodyPr anchorCtr="0" anchor="t" bIns="91425" lIns="91425" rIns="91425" wrap="square" tIns="91425"/>
          <a:lstStyle>
            <a:lvl1pPr indent="0" lvl="0" marL="0" marR="0" rtl="0" algn="l">
              <a:spcBef>
                <a:spcPts val="0"/>
              </a:spcBef>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SzPts val="1400"/>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8787"/>
          </a:xfrm>
          <a:prstGeom prst="rect">
            <a:avLst/>
          </a:prstGeom>
          <a:noFill/>
          <a:ln>
            <a:noFill/>
          </a:ln>
        </p:spPr>
        <p:txBody>
          <a:bodyPr anchorCtr="0" anchor="b" bIns="91425" lIns="91425" rIns="91425" wrap="square" tIns="91425"/>
          <a:lstStyle>
            <a:lvl1pPr indent="0" lvl="0" marL="0" marR="0" rtl="0" algn="l">
              <a:spcBef>
                <a:spcPts val="0"/>
              </a:spcBef>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8" name="Shape 78"/>
          <p:cNvSpPr txBox="1"/>
          <p:nvPr>
            <p:ph idx="1" type="body"/>
          </p:nvPr>
        </p:nvSpPr>
        <p:spPr>
          <a:xfrm>
            <a:off x="685800" y="4400550"/>
            <a:ext cx="5486400" cy="3600450"/>
          </a:xfrm>
          <a:prstGeom prst="rect">
            <a:avLst/>
          </a:prstGeom>
          <a:noFill/>
          <a:ln>
            <a:noFill/>
          </a:ln>
        </p:spPr>
        <p:txBody>
          <a:bodyPr anchorCtr="0" anchor="t" bIns="45700" lIns="91425" rIns="91425" wrap="square" tIns="45700">
            <a:noAutofit/>
          </a:bodyPr>
          <a:lstStyle/>
          <a:p>
            <a:pPr indent="0" lvl="0" marL="0" marR="0" rtl="0" algn="l">
              <a:spcBef>
                <a:spcPts val="0"/>
              </a:spcBef>
              <a:buNone/>
            </a:pPr>
            <a:r>
              <a:rPr b="0" i="0" lang="en-US" sz="1200" u="none" cap="none" strike="noStrike">
                <a:solidFill>
                  <a:schemeClr val="dk1"/>
                </a:solidFill>
                <a:latin typeface="Calibri"/>
                <a:ea typeface="Calibri"/>
                <a:cs typeface="Calibri"/>
                <a:sym typeface="Calibri"/>
              </a:rPr>
              <a:t>Music</a:t>
            </a:r>
          </a:p>
        </p:txBody>
      </p:sp>
      <p:sp>
        <p:nvSpPr>
          <p:cNvPr id="79" name="Shape 79"/>
          <p:cNvSpPr txBox="1"/>
          <p:nvPr>
            <p:ph idx="12" type="sldNum"/>
          </p:nvPr>
        </p:nvSpPr>
        <p:spPr>
          <a:xfrm>
            <a:off x="3884613" y="8685213"/>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rtl="0">
              <a:spcBef>
                <a:spcPts val="0"/>
              </a:spcBef>
              <a:buNone/>
            </a:pPr>
            <a:r>
              <a:t/>
            </a:r>
            <a:endParaRPr/>
          </a:p>
        </p:txBody>
      </p:sp>
      <p:sp>
        <p:nvSpPr>
          <p:cNvPr id="169" name="Shape 16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400550"/>
            <a:ext cx="5486400" cy="36006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89" name="Shape 189"/>
          <p:cNvSpPr txBox="1"/>
          <p:nvPr>
            <p:ph idx="12" type="sldNum"/>
          </p:nvPr>
        </p:nvSpPr>
        <p:spPr>
          <a:xfrm>
            <a:off x="3884613" y="8685213"/>
            <a:ext cx="2971800" cy="458700"/>
          </a:xfrm>
          <a:prstGeom prst="rect">
            <a:avLst/>
          </a:prstGeom>
        </p:spPr>
        <p:txBody>
          <a:bodyPr anchorCtr="0" anchor="b" bIns="45700" lIns="91425" rIns="91425" wrap="square" tIns="45700">
            <a:noAutofit/>
          </a:bodyPr>
          <a:lstStyle/>
          <a:p>
            <a:pPr indent="0" lvl="0" marL="0">
              <a:spcBef>
                <a:spcPts val="0"/>
              </a:spcBef>
              <a:buClr>
                <a:srgbClr val="000000"/>
              </a:buClr>
              <a:buFont typeface="Arial"/>
              <a:buNone/>
            </a:pPr>
            <a:fld id="{00000000-1234-1234-1234-123412341234}" type="slidenum">
              <a:rPr lang="en-US"/>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5" name="Shape 85"/>
          <p:cNvSpPr txBox="1"/>
          <p:nvPr>
            <p:ph idx="1" type="body"/>
          </p:nvPr>
        </p:nvSpPr>
        <p:spPr>
          <a:xfrm>
            <a:off x="685800" y="4400550"/>
            <a:ext cx="5486400" cy="3600450"/>
          </a:xfrm>
          <a:prstGeom prst="rect">
            <a:avLst/>
          </a:prstGeom>
          <a:noFill/>
          <a:ln>
            <a:noFill/>
          </a:ln>
        </p:spPr>
        <p:txBody>
          <a:bodyPr anchorCtr="0" anchor="t" bIns="45700" lIns="91425" rIns="91425" wrap="square" tIns="45700">
            <a:noAutofit/>
          </a:bodyPr>
          <a:lstStyle/>
          <a:p>
            <a:pPr indent="0" lvl="0" marL="0" marR="0" rtl="0" algn="l">
              <a:spcBef>
                <a:spcPts val="0"/>
              </a:spcBef>
              <a:buNone/>
            </a:pPr>
            <a:r>
              <a:rPr b="0" i="0" lang="en-US" sz="1200" u="none" cap="none" strike="noStrike">
                <a:solidFill>
                  <a:schemeClr val="dk1"/>
                </a:solidFill>
                <a:latin typeface="Calibri"/>
                <a:ea typeface="Calibri"/>
                <a:cs typeface="Calibri"/>
                <a:sym typeface="Calibri"/>
              </a:rPr>
              <a:t>Our solution is specially relevant in today’s urbanizing world.</a:t>
            </a:r>
          </a:p>
          <a:p>
            <a:pPr indent="0" lvl="0" marL="0" marR="0" rtl="0" algn="l">
              <a:spcBef>
                <a:spcPts val="0"/>
              </a:spcBef>
              <a:buNone/>
            </a:pPr>
            <a:r>
              <a:rPr b="0" i="0" lang="en-US" sz="1200" u="none" cap="none" strike="noStrike">
                <a:solidFill>
                  <a:schemeClr val="dk1"/>
                </a:solidFill>
                <a:latin typeface="Calibri"/>
                <a:ea typeface="Calibri"/>
                <a:cs typeface="Calibri"/>
                <a:sym typeface="Calibri"/>
              </a:rPr>
              <a:t>With more than half the world’s population living in cities, urban infrastructure world wide is under extreme stress.</a:t>
            </a: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None/>
            </a:pPr>
            <a:r>
              <a:rPr b="0" i="0" lang="en-US" sz="1200" u="none" cap="none" strike="noStrike">
                <a:solidFill>
                  <a:schemeClr val="dk1"/>
                </a:solidFill>
                <a:latin typeface="Calibri"/>
                <a:ea typeface="Calibri"/>
                <a:cs typeface="Calibri"/>
                <a:sym typeface="Calibri"/>
              </a:rPr>
              <a:t>With cities becoming the dwelling center for people from heterogeneous cultural backgrounds, an urban culture is hard and slow to evolve. It is non-trivial to form consensus in such dense, diverse environments which makes undertaking community projects hard.</a:t>
            </a: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None/>
            </a:pPr>
            <a:r>
              <a:rPr b="0" i="0" lang="en-US" sz="1200" u="none" cap="none" strike="noStrike">
                <a:solidFill>
                  <a:schemeClr val="dk1"/>
                </a:solidFill>
                <a:latin typeface="Calibri"/>
                <a:ea typeface="Calibri"/>
                <a:cs typeface="Calibri"/>
                <a:sym typeface="Calibri"/>
              </a:rPr>
              <a:t>Combined with the fact that trust in formal social institutions is at a record low, urban environments pose a huge challenge for our times.</a:t>
            </a: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7620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The problem we address is the creation of decentralized social institutions which empower communities to come together and solve their own problems rather than relying on formal institutions.</a:t>
            </a:r>
          </a:p>
        </p:txBody>
      </p:sp>
      <p:sp>
        <p:nvSpPr>
          <p:cNvPr id="86" name="Shape 86"/>
          <p:cNvSpPr txBox="1"/>
          <p:nvPr>
            <p:ph idx="12" type="sldNum"/>
          </p:nvPr>
        </p:nvSpPr>
        <p:spPr>
          <a:xfrm>
            <a:off x="3884613" y="8685213"/>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4" name="Shape 94"/>
          <p:cNvSpPr txBox="1"/>
          <p:nvPr>
            <p:ph idx="1" type="body"/>
          </p:nvPr>
        </p:nvSpPr>
        <p:spPr>
          <a:xfrm>
            <a:off x="685800" y="4400550"/>
            <a:ext cx="5486400" cy="3600450"/>
          </a:xfrm>
          <a:prstGeom prst="rect">
            <a:avLst/>
          </a:prstGeom>
          <a:noFill/>
          <a:ln>
            <a:noFill/>
          </a:ln>
        </p:spPr>
        <p:txBody>
          <a:bodyPr anchorCtr="0" anchor="t" bIns="45700" lIns="91425" rIns="91425" wrap="square" tIns="45700">
            <a:noAutofit/>
          </a:bodyPr>
          <a:lstStyle/>
          <a:p>
            <a:pPr indent="0" lvl="0" marL="0" marR="0" rtl="0" algn="l">
              <a:spcBef>
                <a:spcPts val="0"/>
              </a:spcBef>
              <a:buNone/>
            </a:pPr>
            <a:r>
              <a:rPr b="0" i="0" lang="en-US" sz="1200" u="none" cap="none" strike="noStrike">
                <a:solidFill>
                  <a:schemeClr val="dk1"/>
                </a:solidFill>
                <a:latin typeface="Calibri"/>
                <a:ea typeface="Calibri"/>
                <a:cs typeface="Calibri"/>
                <a:sym typeface="Calibri"/>
              </a:rPr>
              <a:t>Our civic crowdfunding solution enables communities to invest in themselves.</a:t>
            </a: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None/>
            </a:pPr>
            <a:r>
              <a:rPr b="0" i="0" lang="en-US" sz="1200" u="none" cap="none" strike="noStrike">
                <a:solidFill>
                  <a:schemeClr val="dk1"/>
                </a:solidFill>
                <a:latin typeface="Calibri"/>
                <a:ea typeface="Calibri"/>
                <a:cs typeface="Calibri"/>
                <a:sym typeface="Calibri"/>
              </a:rPr>
              <a:t>It allows anyone to propose and raise funds for a community project.</a:t>
            </a:r>
          </a:p>
          <a:p>
            <a:pPr indent="0" lvl="0" marL="0" marR="0" rtl="0" algn="l">
              <a:spcBef>
                <a:spcPts val="0"/>
              </a:spcBef>
              <a:buNone/>
            </a:pPr>
            <a:r>
              <a:rPr b="0" i="0" lang="en-US" sz="1200" u="none" cap="none" strike="noStrike">
                <a:solidFill>
                  <a:schemeClr val="dk1"/>
                </a:solidFill>
                <a:latin typeface="Calibri"/>
                <a:ea typeface="Calibri"/>
                <a:cs typeface="Calibri"/>
                <a:sym typeface="Calibri"/>
              </a:rPr>
              <a:t>To incentivize individuals to contribute to a community project,  we employ a recently proposed incentive mechanism.</a:t>
            </a:r>
          </a:p>
          <a:p>
            <a:pPr indent="0" lvl="0" marL="0" marR="0" rtl="0" algn="l">
              <a:spcBef>
                <a:spcPts val="0"/>
              </a:spcBef>
              <a:buNone/>
            </a:pPr>
            <a:r>
              <a:rPr b="0" i="0" lang="en-US" sz="1200" u="none" cap="none" strike="noStrike">
                <a:solidFill>
                  <a:schemeClr val="dk1"/>
                </a:solidFill>
                <a:latin typeface="Calibri"/>
                <a:ea typeface="Calibri"/>
                <a:cs typeface="Calibri"/>
                <a:sym typeface="Calibri"/>
              </a:rPr>
              <a:t>By offering individuals an incentive to contribute to public projects they value, this mechanism ensures that a project which is desirable in the community, does in fact get funded.</a:t>
            </a: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None/>
            </a:pPr>
            <a:r>
              <a:rPr b="0" i="0" lang="en-US" sz="1200" u="none" cap="none" strike="noStrike">
                <a:solidFill>
                  <a:schemeClr val="dk1"/>
                </a:solidFill>
                <a:latin typeface="Calibri"/>
                <a:ea typeface="Calibri"/>
                <a:cs typeface="Calibri"/>
                <a:sym typeface="Calibri"/>
              </a:rPr>
              <a:t>More than generating funds for community projects, our solution reduces demand risk by confirming the demand for a particular project before its execution starts. We believe that this has the additional advantage of increasing ownership of the project in the community and consequently in creating support for it in local government.</a:t>
            </a: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None/>
            </a:pPr>
            <a:r>
              <a:rPr b="0" i="0" lang="en-US" sz="1200" u="none" cap="none" strike="noStrike">
                <a:solidFill>
                  <a:schemeClr val="dk1"/>
                </a:solidFill>
                <a:latin typeface="Calibri"/>
                <a:ea typeface="Calibri"/>
                <a:cs typeface="Calibri"/>
                <a:sym typeface="Calibri"/>
              </a:rPr>
              <a:t>It can also bring together communities as they work towards and benefit from the project.</a:t>
            </a:r>
          </a:p>
        </p:txBody>
      </p:sp>
      <p:sp>
        <p:nvSpPr>
          <p:cNvPr id="95" name="Shape 95"/>
          <p:cNvSpPr txBox="1"/>
          <p:nvPr>
            <p:ph idx="12" type="sldNum"/>
          </p:nvPr>
        </p:nvSpPr>
        <p:spPr>
          <a:xfrm>
            <a:off x="3884613" y="8685213"/>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1" name="Shape 101"/>
          <p:cNvSpPr txBox="1"/>
          <p:nvPr>
            <p:ph idx="1" type="body"/>
          </p:nvPr>
        </p:nvSpPr>
        <p:spPr>
          <a:xfrm>
            <a:off x="685800" y="4400550"/>
            <a:ext cx="5486400" cy="3600450"/>
          </a:xfrm>
          <a:prstGeom prst="rect">
            <a:avLst/>
          </a:prstGeom>
          <a:noFill/>
          <a:ln>
            <a:noFill/>
          </a:ln>
        </p:spPr>
        <p:txBody>
          <a:bodyPr anchorCtr="0" anchor="t" bIns="45700" lIns="91425" rIns="91425" wrap="square" tIns="45700">
            <a:noAutofit/>
          </a:bodyPr>
          <a:lstStyle/>
          <a:p>
            <a:pPr indent="0" lvl="0" marL="0" marR="0" rtl="0" algn="l">
              <a:spcBef>
                <a:spcPts val="0"/>
              </a:spcBef>
              <a:buNone/>
            </a:pPr>
            <a:r>
              <a:rPr b="0" i="0" lang="en-US" sz="1200" u="none" cap="none" strike="noStrike">
                <a:solidFill>
                  <a:schemeClr val="dk1"/>
                </a:solidFill>
                <a:latin typeface="Calibri"/>
                <a:ea typeface="Calibri"/>
                <a:cs typeface="Calibri"/>
                <a:sym typeface="Calibri"/>
              </a:rPr>
              <a:t>Using blockchains to create social institutions like civic crowdfunding offers 3 key benefits.</a:t>
            </a: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None/>
            </a:pPr>
            <a:r>
              <a:rPr b="0" i="0" lang="en-US" sz="1200" u="none" cap="none" strike="noStrike">
                <a:solidFill>
                  <a:schemeClr val="dk1"/>
                </a:solidFill>
                <a:latin typeface="Calibri"/>
                <a:ea typeface="Calibri"/>
                <a:cs typeface="Calibri"/>
                <a:sym typeface="Calibri"/>
              </a:rPr>
              <a:t>By codifying the terms of social interaction in Smart Contracts, our civic crowdfunding solution allows individuals to co-ordinate their preferences and funds towards a common good. A blockchain based solution thus creates a decentralized voluntary taxation institution without intermediaries.</a:t>
            </a: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7620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For us at koinearth, Smart Contracts are the perfect platform to implement, test and refine incentive mechanisms which lie at the foundation of social institutions.</a:t>
            </a:r>
          </a:p>
          <a:p>
            <a:pPr indent="-7620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7620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A further benefit of our Smart Contracts is that after the funding process has completed, they act as an escrow and use sensor based oracles to support disbursal of collected funds based on project progress. </a:t>
            </a: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102" name="Shape 102"/>
          <p:cNvSpPr txBox="1"/>
          <p:nvPr>
            <p:ph idx="12" type="sldNum"/>
          </p:nvPr>
        </p:nvSpPr>
        <p:spPr>
          <a:xfrm>
            <a:off x="3884613" y="8685213"/>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
        <p:nvSpPr>
          <p:cNvPr id="114" name="Shape 11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21" name="Shape 121"/>
          <p:cNvSpPr txBox="1"/>
          <p:nvPr>
            <p:ph idx="1" type="body"/>
          </p:nvPr>
        </p:nvSpPr>
        <p:spPr>
          <a:xfrm>
            <a:off x="685800" y="4400550"/>
            <a:ext cx="5486400" cy="3600450"/>
          </a:xfrm>
          <a:prstGeom prst="rect">
            <a:avLst/>
          </a:prstGeom>
          <a:noFill/>
          <a:ln>
            <a:noFill/>
          </a:ln>
        </p:spPr>
        <p:txBody>
          <a:bodyPr anchorCtr="0" anchor="t" bIns="45700" lIns="91425" rIns="91425" wrap="square" tIns="45700">
            <a:noAutofit/>
          </a:bodyPr>
          <a:lstStyle/>
          <a:p>
            <a:pPr indent="0" lvl="0" marL="0" marR="0" rtl="0" algn="l">
              <a:spcBef>
                <a:spcPts val="0"/>
              </a:spcBef>
              <a:buNone/>
            </a:pPr>
            <a:r>
              <a:rPr b="0" i="0" lang="en-US" sz="1200" u="none" cap="none" strike="noStrike">
                <a:solidFill>
                  <a:schemeClr val="dk1"/>
                </a:solidFill>
                <a:latin typeface="Calibri"/>
                <a:ea typeface="Calibri"/>
                <a:cs typeface="Calibri"/>
                <a:sym typeface="Calibri"/>
              </a:rPr>
              <a:t>The origins of our journey lie in game theory. In 2016, one of the team members proposed the PPS mechanism for the private provisioning of public goods – fundamentally a taxation substitute. </a:t>
            </a: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None/>
            </a:pPr>
            <a:r>
              <a:rPr b="0" i="0" lang="en-US" sz="1200" u="none" cap="none" strike="noStrike">
                <a:solidFill>
                  <a:schemeClr val="dk1"/>
                </a:solidFill>
                <a:latin typeface="Calibri"/>
                <a:ea typeface="Calibri"/>
                <a:cs typeface="Calibri"/>
                <a:sym typeface="Calibri"/>
              </a:rPr>
              <a:t>Based on the positive response and encouragement from the research community, we were encouraged to implement this mechanism as a Smart Contract on the Ethereum Blockchain.</a:t>
            </a: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None/>
            </a:pPr>
            <a:r>
              <a:rPr b="0" i="0" lang="en-US" sz="1200" u="none" cap="none" strike="noStrike">
                <a:solidFill>
                  <a:schemeClr val="dk1"/>
                </a:solidFill>
                <a:latin typeface="Calibri"/>
                <a:ea typeface="Calibri"/>
                <a:cs typeface="Calibri"/>
                <a:sym typeface="Calibri"/>
              </a:rPr>
              <a:t>The development of a Dapp which can interface with this Smart Contract followed subsequently.</a:t>
            </a: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None/>
            </a:pPr>
            <a:r>
              <a:rPr b="0" i="0" lang="en-US" sz="1200" u="none" cap="none" strike="noStrike">
                <a:solidFill>
                  <a:schemeClr val="dk1"/>
                </a:solidFill>
                <a:latin typeface="Calibri"/>
                <a:ea typeface="Calibri"/>
                <a:cs typeface="Calibri"/>
                <a:sym typeface="Calibri"/>
              </a:rPr>
              <a:t>Building on the trustless philosophy of Blockchains, we further enhanced our Smart Contracts to act as an escrow which can interface with sensor based oracles. </a:t>
            </a:r>
          </a:p>
        </p:txBody>
      </p:sp>
      <p:sp>
        <p:nvSpPr>
          <p:cNvPr id="122" name="Shape 122"/>
          <p:cNvSpPr txBox="1"/>
          <p:nvPr>
            <p:ph idx="12" type="sldNum"/>
          </p:nvPr>
        </p:nvSpPr>
        <p:spPr>
          <a:xfrm>
            <a:off x="3884613" y="8685213"/>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31" name="Shape 131"/>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0" lvl="0" marL="0" marR="0" rtl="0" algn="l">
              <a:spcBef>
                <a:spcPts val="0"/>
              </a:spcBef>
              <a:buNone/>
            </a:pPr>
            <a:r>
              <a:rPr b="0" i="0" lang="en-US" sz="1200" u="none" cap="none" strike="noStrike">
                <a:solidFill>
                  <a:schemeClr val="dk1"/>
                </a:solidFill>
                <a:latin typeface="Calibri"/>
                <a:ea typeface="Calibri"/>
                <a:cs typeface="Calibri"/>
                <a:sym typeface="Calibri"/>
              </a:rPr>
              <a:t>Our solution’s design consists of a Dapp, a Smart Contract and an Oracle which interfaces with the Smart Contract. </a:t>
            </a: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None/>
            </a:pPr>
            <a:r>
              <a:rPr b="0" i="0" lang="en-US" sz="1200" u="none" cap="none" strike="noStrike">
                <a:solidFill>
                  <a:schemeClr val="dk1"/>
                </a:solidFill>
                <a:latin typeface="Calibri"/>
                <a:ea typeface="Calibri"/>
                <a:cs typeface="Calibri"/>
                <a:sym typeface="Calibri"/>
              </a:rPr>
              <a:t>For civic crowdfunding, creating a proposal for a community project results in spawning a new Smart Contract on the blockchain.</a:t>
            </a:r>
            <a:r>
              <a:rPr lang="en-US"/>
              <a:t> </a:t>
            </a:r>
            <a:r>
              <a:rPr b="0" i="0" lang="en-US" sz="1200" u="none" cap="none" strike="noStrike">
                <a:solidFill>
                  <a:schemeClr val="dk1"/>
                </a:solidFill>
                <a:latin typeface="Calibri"/>
                <a:ea typeface="Calibri"/>
                <a:cs typeface="Calibri"/>
                <a:sym typeface="Calibri"/>
              </a:rPr>
              <a:t>Creating a project and the corresponding smart contract requires the project proposer to fill out some basic details like what the project is proposing to do, the amount of </a:t>
            </a:r>
            <a:r>
              <a:rPr b="1" i="0" lang="en-US" sz="1200" u="sng" cap="none" strike="noStrike">
                <a:solidFill>
                  <a:schemeClr val="dk1"/>
                </a:solidFill>
                <a:latin typeface="Calibri"/>
                <a:ea typeface="Calibri"/>
                <a:cs typeface="Calibri"/>
                <a:sym typeface="Calibri"/>
              </a:rPr>
              <a:t>wei or ethers</a:t>
            </a:r>
            <a:r>
              <a:rPr b="0" i="0" lang="en-US" sz="1200" u="none" cap="none" strike="noStrike">
                <a:solidFill>
                  <a:schemeClr val="dk1"/>
                </a:solidFill>
                <a:latin typeface="Calibri"/>
                <a:ea typeface="Calibri"/>
                <a:cs typeface="Calibri"/>
                <a:sym typeface="Calibri"/>
              </a:rPr>
              <a:t> that he wants to raise and the deadline by which he wants to raise these. </a:t>
            </a:r>
          </a:p>
          <a:p>
            <a:pPr indent="0" lvl="0" marL="0" marR="0" rtl="0" algn="l">
              <a:spcBef>
                <a:spcPts val="0"/>
              </a:spcBef>
              <a:buNone/>
            </a:pPr>
            <a:r>
              <a:t/>
            </a:r>
            <a:endParaRPr/>
          </a:p>
          <a:p>
            <a:pPr indent="0" lvl="0" marL="0" marR="0" rtl="0" algn="l">
              <a:spcBef>
                <a:spcPts val="0"/>
              </a:spcBef>
              <a:buNone/>
            </a:pPr>
            <a:r>
              <a:rPr lang="en-US"/>
              <a:t>This smart contract acts like a crypto vault, from which amount can be withdrawn when certain conditions are met.</a:t>
            </a:r>
          </a:p>
          <a:p>
            <a:pPr indent="0" lvl="0" marL="0" marR="0" rtl="0" algn="l">
              <a:spcBef>
                <a:spcPts val="0"/>
              </a:spcBef>
              <a:buNone/>
            </a:pPr>
            <a:r>
              <a:t/>
            </a:r>
            <a:endParaRPr/>
          </a:p>
          <a:p>
            <a:pPr indent="0" lvl="0" marL="0" marR="0" rtl="0" algn="l">
              <a:spcBef>
                <a:spcPts val="0"/>
              </a:spcBef>
              <a:buNone/>
            </a:pPr>
            <a:r>
              <a:rPr b="0" i="0" lang="en-US" sz="1200" u="none" cap="none" strike="noStrike">
                <a:solidFill>
                  <a:schemeClr val="dk1"/>
                </a:solidFill>
                <a:latin typeface="Calibri"/>
                <a:ea typeface="Calibri"/>
                <a:cs typeface="Calibri"/>
                <a:sym typeface="Calibri"/>
              </a:rPr>
              <a:t>Once the smart contract associated with the project is deployed on the blockchain network, anyone can contribute to it. Investments towards the project lead to transactions between an individual’s wallet and the Smart Contract. </a:t>
            </a: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After the deadline for the fundraising is reached, the Smart Contract acts as an escrow.</a:t>
            </a:r>
          </a:p>
          <a:p>
            <a:pPr indent="-7620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If the project succeeds in raising the target amount, the collected amount is released to the project proposer in a phase-wise manner based on progress achieved by the project. In the current implementation, the project progress is as reported by a sensor based oracle. On the other hand, if the project is not able to raise the target amount, the investments are refunded to the contributors and an additional bonus is paid to them. It is this refund bonus proposed by the PPS mechanism that solves the free riding problem by incentivizing agents to contribute towards the project - contributors earn a part of this refund bonus on their investment if the project is not funded. The key idea behind the mechanism is to ensure a win-win situation for the contributors. If a community member contributed towards a project and the project succeeds in achieving the target funding, then (s)he benefits from the provisioned community project. If the project fails to raise the target funds, (s)he benefits by getting a return on her investment. </a:t>
            </a: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p:txBody>
      </p:sp>
      <p:sp>
        <p:nvSpPr>
          <p:cNvPr id="132" name="Shape 132"/>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3" name="Shape 143"/>
          <p:cNvSpPr txBox="1"/>
          <p:nvPr>
            <p:ph idx="1" type="body"/>
          </p:nvPr>
        </p:nvSpPr>
        <p:spPr>
          <a:xfrm>
            <a:off x="685800" y="4400550"/>
            <a:ext cx="5486400" cy="3600450"/>
          </a:xfrm>
          <a:prstGeom prst="rect">
            <a:avLst/>
          </a:prstGeom>
          <a:noFill/>
          <a:ln>
            <a:noFill/>
          </a:ln>
        </p:spPr>
        <p:txBody>
          <a:bodyPr anchorCtr="0" anchor="t" bIns="45700" lIns="91425" rIns="91425" wrap="square" tIns="45700">
            <a:noAutofit/>
          </a:bodyPr>
          <a:lstStyle/>
          <a:p>
            <a:pPr indent="0" lvl="0" marL="0" marR="0" rtl="0" algn="l">
              <a:spcBef>
                <a:spcPts val="0"/>
              </a:spcBef>
              <a:buNone/>
            </a:pPr>
            <a:r>
              <a:rPr b="0" i="0" lang="en-US" sz="1200" u="none" cap="none" strike="noStrike">
                <a:solidFill>
                  <a:schemeClr val="dk1"/>
                </a:solidFill>
                <a:latin typeface="Calibri"/>
                <a:ea typeface="Calibri"/>
                <a:cs typeface="Calibri"/>
                <a:sym typeface="Calibri"/>
              </a:rPr>
              <a:t>Our solution’s design consists of a Dapp, a Smart Contract and an Oracle which interfaces with the Smart Contract. </a:t>
            </a: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None/>
            </a:pPr>
            <a:r>
              <a:rPr b="0" i="0" lang="en-US" sz="1200" u="none" cap="none" strike="noStrike">
                <a:solidFill>
                  <a:schemeClr val="dk1"/>
                </a:solidFill>
                <a:latin typeface="Calibri"/>
                <a:ea typeface="Calibri"/>
                <a:cs typeface="Calibri"/>
                <a:sym typeface="Calibri"/>
              </a:rPr>
              <a:t>For civic crowdfunding, creating a proposal for a community project results in spawning a new Smart Contract on the blockchain. Creating a project and the corresponding smart contract requires the project proposer to fill out some basic details like what the project is proposing to do, the amount of </a:t>
            </a:r>
            <a:r>
              <a:rPr b="1" i="0" lang="en-US" sz="1200" u="sng" cap="none" strike="noStrike">
                <a:solidFill>
                  <a:schemeClr val="dk1"/>
                </a:solidFill>
                <a:latin typeface="Calibri"/>
                <a:ea typeface="Calibri"/>
                <a:cs typeface="Calibri"/>
                <a:sym typeface="Calibri"/>
              </a:rPr>
              <a:t>wei or ethers</a:t>
            </a:r>
            <a:r>
              <a:rPr b="0" i="0" lang="en-US" sz="1200" u="none" cap="none" strike="noStrike">
                <a:solidFill>
                  <a:schemeClr val="dk1"/>
                </a:solidFill>
                <a:latin typeface="Calibri"/>
                <a:ea typeface="Calibri"/>
                <a:cs typeface="Calibri"/>
                <a:sym typeface="Calibri"/>
              </a:rPr>
              <a:t> that he wants to raise and the deadline by which he wants to raise these. </a:t>
            </a: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None/>
            </a:pPr>
            <a:r>
              <a:rPr b="0" i="0" lang="en-US" sz="1200" u="none" cap="none" strike="noStrike">
                <a:solidFill>
                  <a:schemeClr val="dk1"/>
                </a:solidFill>
                <a:latin typeface="Calibri"/>
                <a:ea typeface="Calibri"/>
                <a:cs typeface="Calibri"/>
                <a:sym typeface="Calibri"/>
              </a:rPr>
              <a:t>Once the smart contract associated with the project is deployed on the blockchain network, anyone can contribute to it. Investments towards the project lead to transactions between an individual’s wallet and the Smart Contract. </a:t>
            </a: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After the deadline for the fundraising is reached, the Smart Contract acts as an escrow.</a:t>
            </a:r>
          </a:p>
          <a:p>
            <a:pPr indent="-7620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If the project succeeds in raising the target amount, the collected amount is released to the project proposer in a phase-wise manner based on progress achieved by the project. In the current implementation, the project progress is as reported by a sensor based oracle. On the other hand, if the project is not able to raise the target amount, the investments are refunded to the contributors and an additional bonus is paid to them. It is this refund bonus proposed by the PPS mechanism that solves the free riding problem by incentivizing agents to contribute towards the project - contributors earn a part of this refund bonus on their investment if the project is not funded. The key idea behind the mechanism is to ensure a win-win situation for the contributors. If a community member contributed towards a project and the project succeeds in achieving the target funding, then (s)he benefits from the provisioned community project. If the project fails to raise the target funds, (s)he benefits by getting a return on her investment. </a:t>
            </a:r>
          </a:p>
          <a:p>
            <a:pPr indent="0" lvl="0" marL="0" marR="0" rtl="0" algn="l">
              <a:spcBef>
                <a:spcPts val="0"/>
              </a:spcBef>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None/>
            </a:pPr>
            <a:r>
              <a:rPr b="0" i="0" lang="en-US" sz="1200" u="none" cap="none" strike="noStrike">
                <a:solidFill>
                  <a:schemeClr val="dk1"/>
                </a:solidFill>
                <a:latin typeface="Calibri"/>
                <a:ea typeface="Calibri"/>
                <a:cs typeface="Calibri"/>
                <a:sym typeface="Calibri"/>
              </a:rPr>
              <a:t>More details about the implementation are available in the accompanying documentation. We now move to a demo of our solution. A live demo is also available on request.</a:t>
            </a:r>
          </a:p>
        </p:txBody>
      </p:sp>
      <p:sp>
        <p:nvSpPr>
          <p:cNvPr id="144" name="Shape 144"/>
          <p:cNvSpPr txBox="1"/>
          <p:nvPr>
            <p:ph idx="12" type="sldNum"/>
          </p:nvPr>
        </p:nvSpPr>
        <p:spPr>
          <a:xfrm>
            <a:off x="3884613" y="8685213"/>
            <a:ext cx="2971800" cy="458787"/>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62" name="Shape 162"/>
          <p:cNvSpPr txBox="1"/>
          <p:nvPr>
            <p:ph idx="1" type="body"/>
          </p:nvPr>
        </p:nvSpPr>
        <p:spPr>
          <a:xfrm>
            <a:off x="685800" y="4400550"/>
            <a:ext cx="5486400" cy="3600600"/>
          </a:xfrm>
          <a:prstGeom prst="rect">
            <a:avLst/>
          </a:prstGeom>
          <a:noFill/>
          <a:ln>
            <a:noFill/>
          </a:ln>
        </p:spPr>
        <p:txBody>
          <a:bodyPr anchorCtr="0" anchor="t" bIns="45700" lIns="91425" rIns="91425" wrap="square" tIns="45700">
            <a:noAutofit/>
          </a:bodyPr>
          <a:lstStyle/>
          <a:p>
            <a:pPr indent="-304800" lvl="0" marL="457200" marR="0" rtl="0" algn="l">
              <a:spcBef>
                <a:spcPts val="0"/>
              </a:spcBef>
              <a:spcAft>
                <a:spcPts val="0"/>
              </a:spcAft>
              <a:buClr>
                <a:schemeClr val="dk1"/>
              </a:buClr>
              <a:buSzPts val="1200"/>
              <a:buFont typeface="Calibri"/>
              <a:buAutoNum type="arabicPeriod"/>
            </a:pPr>
            <a:r>
              <a:rPr lang="en-US"/>
              <a:t>Limited transaction throughput - Ethereum supports 20, visa 1667 transactions per second. An application like crypto kitty can flood the network.</a:t>
            </a:r>
          </a:p>
          <a:p>
            <a:pPr indent="-304800" lvl="0" marL="457200" marR="0" rtl="0" algn="l">
              <a:spcBef>
                <a:spcPts val="0"/>
              </a:spcBef>
              <a:spcAft>
                <a:spcPts val="0"/>
              </a:spcAft>
              <a:buClr>
                <a:schemeClr val="dk1"/>
              </a:buClr>
              <a:buSzPts val="1200"/>
              <a:buFont typeface="Calibri"/>
              <a:buAutoNum type="arabicPeriod"/>
            </a:pPr>
            <a:r>
              <a:rPr lang="en-US"/>
              <a:t>Asynchronous - Stand alone this is not a problem. But add it with slow transaction throughput, a user has to wait for a long time for transaction to be confirmed. This leads to Bad UX. When user spawns a new project she has to wait for few seconds to get a confirmation.</a:t>
            </a:r>
          </a:p>
          <a:p>
            <a:pPr indent="-304800" lvl="0" marL="457200" rtl="0">
              <a:spcBef>
                <a:spcPts val="0"/>
              </a:spcBef>
              <a:spcAft>
                <a:spcPts val="0"/>
              </a:spcAft>
              <a:buClr>
                <a:schemeClr val="dk1"/>
              </a:buClr>
              <a:buSzPts val="1200"/>
              <a:buFont typeface="Calibri"/>
              <a:buAutoNum type="arabicPeriod"/>
            </a:pPr>
            <a:r>
              <a:rPr lang="en-US"/>
              <a:t>Evolving dev tools - The development tools are still in evolving phase. eg. - Linters are slow and not intuitive.</a:t>
            </a:r>
          </a:p>
          <a:p>
            <a:pPr indent="-304800" lvl="0" marL="457200" marR="0" rtl="0" algn="l">
              <a:spcBef>
                <a:spcPts val="0"/>
              </a:spcBef>
              <a:buClr>
                <a:schemeClr val="dk1"/>
              </a:buClr>
              <a:buSzPts val="1200"/>
              <a:buFont typeface="Calibri"/>
              <a:buAutoNum type="arabicPeriod"/>
            </a:pPr>
            <a:r>
              <a:rPr lang="en-US"/>
              <a:t>There is no framework for Dapp testing, integration testing. </a:t>
            </a:r>
          </a:p>
          <a:p>
            <a:pPr indent="0" lvl="0" marL="0" marR="0" rtl="0" algn="l">
              <a:spcBef>
                <a:spcPts val="0"/>
              </a:spcBef>
              <a:buNone/>
            </a:pPr>
            <a:r>
              <a:rPr lang="en-US"/>
              <a:t> </a:t>
            </a:r>
          </a:p>
          <a:p>
            <a:pPr indent="-317500" lvl="0" marL="457200" marR="0" rtl="0" algn="l">
              <a:spcBef>
                <a:spcPts val="0"/>
              </a:spcBef>
              <a:spcAft>
                <a:spcPts val="0"/>
              </a:spcAft>
              <a:buSzPts val="1400"/>
              <a:buAutoNum type="arabicPeriod"/>
            </a:pPr>
            <a:r>
              <a:rPr lang="en-US"/>
              <a:t>security assessment - No tool that points to potential security threats automatically. Currently has to be done manually.</a:t>
            </a:r>
          </a:p>
          <a:p>
            <a:pPr indent="-317500" lvl="0" marL="457200" marR="0" rtl="0" algn="l">
              <a:spcBef>
                <a:spcPts val="0"/>
              </a:spcBef>
              <a:spcAft>
                <a:spcPts val="0"/>
              </a:spcAft>
              <a:buSzPts val="1400"/>
              <a:buAutoNum type="arabicPeriod"/>
            </a:pPr>
            <a:r>
              <a:rPr lang="en-US"/>
              <a:t>Mathematical operations like log are not available. Floating point operations support is absent. We had difficulty for calculating logs in </a:t>
            </a:r>
            <a:r>
              <a:rPr lang="en-US"/>
              <a:t>Logarithmic</a:t>
            </a:r>
            <a:r>
              <a:rPr lang="en-US"/>
              <a:t> Scoring Rule for implementing PPS. </a:t>
            </a:r>
          </a:p>
          <a:p>
            <a:pPr indent="-317500" lvl="0" marL="457200" marR="0" rtl="0" algn="l">
              <a:spcBef>
                <a:spcPts val="0"/>
              </a:spcBef>
              <a:spcAft>
                <a:spcPts val="0"/>
              </a:spcAft>
              <a:buSzPts val="1400"/>
              <a:buAutoNum type="arabicPeriod"/>
            </a:pPr>
            <a:r>
              <a:rPr lang="en-US"/>
              <a:t>Since everything is open on blockchain, there is no full proof solution for random number generation. We faced difficulty in designing oracle which required a random number.</a:t>
            </a:r>
          </a:p>
          <a:p>
            <a:pPr indent="-317500" lvl="0" marL="457200" marR="0" rtl="0" algn="l">
              <a:spcBef>
                <a:spcPts val="0"/>
              </a:spcBef>
              <a:buSzPts val="1400"/>
              <a:buAutoNum type="arabicPeriod"/>
            </a:pPr>
            <a:r>
              <a:rPr lang="en-US"/>
              <a:t>Because of distributed and open nature of the platform, conventional </a:t>
            </a:r>
            <a:r>
              <a:rPr lang="en-US"/>
              <a:t>design</a:t>
            </a:r>
            <a:r>
              <a:rPr lang="en-US"/>
              <a:t> patterns do not work as it is. They need to be tweaked for BC based solutions. eg. - For creating new project on BC we had to tweak factory pattern.</a:t>
            </a:r>
          </a:p>
          <a:p>
            <a:pPr indent="0" lvl="0" marL="0" marR="0" rtl="0" algn="l">
              <a:spcBef>
                <a:spcPts val="0"/>
              </a:spcBef>
              <a:buNone/>
            </a:pPr>
            <a:r>
              <a:rPr lang="en-US"/>
              <a:t> </a:t>
            </a:r>
          </a:p>
          <a:p>
            <a:pPr indent="-317500" lvl="0" marL="457200" marR="0" rtl="0" algn="l">
              <a:spcBef>
                <a:spcPts val="0"/>
              </a:spcBef>
              <a:spcAft>
                <a:spcPts val="0"/>
              </a:spcAft>
              <a:buSzPts val="1400"/>
              <a:buAutoNum type="arabicPeriod"/>
            </a:pPr>
            <a:r>
              <a:rPr lang="en-US"/>
              <a:t>Privacy on the BC is that public key is anonymous identity. But in the setting where public key and off chain identity mapping is required, privacy problem gets a new angle. eg. - Govt insists on KYC before token allocation.</a:t>
            </a:r>
          </a:p>
          <a:p>
            <a:pPr indent="-317500" lvl="0" marL="457200" marR="0" rtl="0" algn="l">
              <a:spcBef>
                <a:spcPts val="0"/>
              </a:spcBef>
              <a:spcAft>
                <a:spcPts val="0"/>
              </a:spcAft>
              <a:buSzPts val="1400"/>
              <a:buAutoNum type="arabicPeriod"/>
            </a:pPr>
            <a:r>
              <a:rPr lang="en-US"/>
              <a:t> </a:t>
            </a:r>
          </a:p>
          <a:p>
            <a:pPr indent="-317500" lvl="0" marL="457200" marR="0" rtl="0" algn="l">
              <a:spcBef>
                <a:spcPts val="0"/>
              </a:spcBef>
              <a:buSzPts val="1400"/>
              <a:buAutoNum type="arabicPeriod"/>
            </a:pPr>
            <a:r>
              <a:rPr lang="en-US"/>
              <a:t>Because geth client is required to talk to BC, Dapp cannot be directly ported to a mobile. Tools like infura are available, but they have limited support. eg - infura does not support listening to events. </a:t>
            </a:r>
          </a:p>
        </p:txBody>
      </p:sp>
      <p:sp>
        <p:nvSpPr>
          <p:cNvPr id="163" name="Shape 163"/>
          <p:cNvSpPr txBox="1"/>
          <p:nvPr>
            <p:ph idx="12" type="sldNum"/>
          </p:nvPr>
        </p:nvSpPr>
        <p:spPr>
          <a:xfrm>
            <a:off x="3884613" y="8685213"/>
            <a:ext cx="2971800" cy="458700"/>
          </a:xfrm>
          <a:prstGeom prst="rect">
            <a:avLst/>
          </a:prstGeom>
          <a:noFill/>
          <a:ln>
            <a:noFill/>
          </a:ln>
        </p:spPr>
        <p:txBody>
          <a:bodyPr anchorCtr="0" anchor="b" bIns="45700" lIns="91425" rIns="91425" wrap="square" tIns="45700">
            <a:noAutofit/>
          </a:bodyPr>
          <a:lstStyle/>
          <a:p>
            <a:pPr indent="0" lvl="0" marL="0" marR="0" rtl="0" algn="r">
              <a:spcBef>
                <a:spcPts val="0"/>
              </a:spcBef>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831850" y="1709738"/>
            <a:ext cx="10515600" cy="2852737"/>
          </a:xfrm>
          <a:prstGeom prst="rect">
            <a:avLst/>
          </a:prstGeom>
          <a:noFill/>
          <a:ln>
            <a:noFill/>
          </a:ln>
        </p:spPr>
        <p:txBody>
          <a:bodyPr anchorCtr="0" anchor="b" bIns="91425" lIns="91425" rIns="91425" wrap="square" tIns="91425"/>
          <a:lstStyle>
            <a:lvl1pPr indent="0" lvl="0" marL="0" marR="0" rtl="0" algn="l">
              <a:lnSpc>
                <a:spcPct val="90000"/>
              </a:lnSpc>
              <a:spcBef>
                <a:spcPts val="0"/>
              </a:spcBef>
              <a:buClr>
                <a:schemeClr val="lt1"/>
              </a:buClr>
              <a:buSzPts val="6000"/>
              <a:buFont typeface="Calibri"/>
              <a:buNone/>
              <a:defRPr b="1" i="0" sz="6000" u="none" cap="none" strike="noStrike">
                <a:solidFill>
                  <a:schemeClr val="lt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16" name="Shape 16"/>
          <p:cNvSpPr txBox="1"/>
          <p:nvPr>
            <p:ph idx="1" type="body"/>
          </p:nvPr>
        </p:nvSpPr>
        <p:spPr>
          <a:xfrm>
            <a:off x="831850" y="4589463"/>
            <a:ext cx="10515600" cy="1500187"/>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0" lvl="1" marL="457200" marR="0" rtl="0" algn="l">
              <a:lnSpc>
                <a:spcPct val="90000"/>
              </a:lnSpc>
              <a:spcBef>
                <a:spcPts val="500"/>
              </a:spcBef>
              <a:buClr>
                <a:srgbClr val="A0A8B3"/>
              </a:buClr>
              <a:buSzPts val="2000"/>
              <a:buFont typeface="Arial"/>
              <a:buNone/>
              <a:defRPr b="0" i="0" sz="2000" u="none" cap="none" strike="noStrike">
                <a:solidFill>
                  <a:srgbClr val="A0A8B3"/>
                </a:solidFill>
                <a:latin typeface="Calibri"/>
                <a:ea typeface="Calibri"/>
                <a:cs typeface="Calibri"/>
                <a:sym typeface="Calibri"/>
              </a:defRPr>
            </a:lvl2pPr>
            <a:lvl3pPr indent="0" lvl="2" marL="914400" marR="0" rtl="0" algn="l">
              <a:lnSpc>
                <a:spcPct val="90000"/>
              </a:lnSpc>
              <a:spcBef>
                <a:spcPts val="500"/>
              </a:spcBef>
              <a:buClr>
                <a:srgbClr val="A0A8B3"/>
              </a:buClr>
              <a:buSzPts val="1800"/>
              <a:buFont typeface="Arial"/>
              <a:buNone/>
              <a:defRPr b="0" i="0" sz="1800" u="none" cap="none" strike="noStrike">
                <a:solidFill>
                  <a:srgbClr val="A0A8B3"/>
                </a:solidFill>
                <a:latin typeface="Calibri"/>
                <a:ea typeface="Calibri"/>
                <a:cs typeface="Calibri"/>
                <a:sym typeface="Calibri"/>
              </a:defRPr>
            </a:lvl3pPr>
            <a:lvl4pPr indent="0" lvl="3" marL="1371600" marR="0" rtl="0" algn="l">
              <a:lnSpc>
                <a:spcPct val="90000"/>
              </a:lnSpc>
              <a:spcBef>
                <a:spcPts val="500"/>
              </a:spcBef>
              <a:buClr>
                <a:srgbClr val="A0A8B3"/>
              </a:buClr>
              <a:buSzPts val="1600"/>
              <a:buFont typeface="Arial"/>
              <a:buNone/>
              <a:defRPr b="0" i="0" sz="1600" u="none" cap="none" strike="noStrike">
                <a:solidFill>
                  <a:srgbClr val="A0A8B3"/>
                </a:solidFill>
                <a:latin typeface="Calibri"/>
                <a:ea typeface="Calibri"/>
                <a:cs typeface="Calibri"/>
                <a:sym typeface="Calibri"/>
              </a:defRPr>
            </a:lvl4pPr>
            <a:lvl5pPr indent="0" lvl="4" marL="1828800" marR="0" rtl="0" algn="l">
              <a:lnSpc>
                <a:spcPct val="90000"/>
              </a:lnSpc>
              <a:spcBef>
                <a:spcPts val="500"/>
              </a:spcBef>
              <a:buClr>
                <a:srgbClr val="A0A8B3"/>
              </a:buClr>
              <a:buSzPts val="1600"/>
              <a:buFont typeface="Arial"/>
              <a:buNone/>
              <a:defRPr b="0" i="0" sz="1600" u="none" cap="none" strike="noStrike">
                <a:solidFill>
                  <a:srgbClr val="A0A8B3"/>
                </a:solidFill>
                <a:latin typeface="Calibri"/>
                <a:ea typeface="Calibri"/>
                <a:cs typeface="Calibri"/>
                <a:sym typeface="Calibri"/>
              </a:defRPr>
            </a:lvl5pPr>
            <a:lvl6pPr indent="0" lvl="5" marL="2286000" marR="0" rtl="0" algn="l">
              <a:lnSpc>
                <a:spcPct val="90000"/>
              </a:lnSpc>
              <a:spcBef>
                <a:spcPts val="500"/>
              </a:spcBef>
              <a:buClr>
                <a:srgbClr val="A0A8B3"/>
              </a:buClr>
              <a:buSzPts val="1600"/>
              <a:buFont typeface="Arial"/>
              <a:buNone/>
              <a:defRPr b="0" i="0" sz="1600" u="none" cap="none" strike="noStrike">
                <a:solidFill>
                  <a:srgbClr val="A0A8B3"/>
                </a:solidFill>
                <a:latin typeface="Calibri"/>
                <a:ea typeface="Calibri"/>
                <a:cs typeface="Calibri"/>
                <a:sym typeface="Calibri"/>
              </a:defRPr>
            </a:lvl6pPr>
            <a:lvl7pPr indent="0" lvl="6" marL="2743200" marR="0" rtl="0" algn="l">
              <a:lnSpc>
                <a:spcPct val="90000"/>
              </a:lnSpc>
              <a:spcBef>
                <a:spcPts val="500"/>
              </a:spcBef>
              <a:buClr>
                <a:srgbClr val="A0A8B3"/>
              </a:buClr>
              <a:buSzPts val="1600"/>
              <a:buFont typeface="Arial"/>
              <a:buNone/>
              <a:defRPr b="0" i="0" sz="1600" u="none" cap="none" strike="noStrike">
                <a:solidFill>
                  <a:srgbClr val="A0A8B3"/>
                </a:solidFill>
                <a:latin typeface="Calibri"/>
                <a:ea typeface="Calibri"/>
                <a:cs typeface="Calibri"/>
                <a:sym typeface="Calibri"/>
              </a:defRPr>
            </a:lvl7pPr>
            <a:lvl8pPr indent="0" lvl="7" marL="3200400" marR="0" rtl="0" algn="l">
              <a:lnSpc>
                <a:spcPct val="90000"/>
              </a:lnSpc>
              <a:spcBef>
                <a:spcPts val="500"/>
              </a:spcBef>
              <a:buClr>
                <a:srgbClr val="A0A8B3"/>
              </a:buClr>
              <a:buSzPts val="1600"/>
              <a:buFont typeface="Arial"/>
              <a:buNone/>
              <a:defRPr b="0" i="0" sz="1600" u="none" cap="none" strike="noStrike">
                <a:solidFill>
                  <a:srgbClr val="A0A8B3"/>
                </a:solidFill>
                <a:latin typeface="Calibri"/>
                <a:ea typeface="Calibri"/>
                <a:cs typeface="Calibri"/>
                <a:sym typeface="Calibri"/>
              </a:defRPr>
            </a:lvl8pPr>
            <a:lvl9pPr indent="0" lvl="8" marL="3657600" marR="0" rtl="0" algn="l">
              <a:lnSpc>
                <a:spcPct val="90000"/>
              </a:lnSpc>
              <a:spcBef>
                <a:spcPts val="500"/>
              </a:spcBef>
              <a:buClr>
                <a:srgbClr val="A0A8B3"/>
              </a:buClr>
              <a:buSzPts val="1600"/>
              <a:buFont typeface="Arial"/>
              <a:buNone/>
              <a:defRPr b="0" i="0" sz="1600" u="none" cap="none" strike="noStrike">
                <a:solidFill>
                  <a:srgbClr val="A0A8B3"/>
                </a:solidFill>
                <a:latin typeface="Calibri"/>
                <a:ea typeface="Calibri"/>
                <a:cs typeface="Calibri"/>
                <a:sym typeface="Calibri"/>
              </a:defRPr>
            </a:lvl9pPr>
          </a:lstStyle>
          <a:p/>
        </p:txBody>
      </p:sp>
      <p:sp>
        <p:nvSpPr>
          <p:cNvPr id="17" name="Shape 17"/>
          <p:cNvSpPr txBox="1"/>
          <p:nvPr>
            <p:ph idx="11" type="ftr"/>
          </p:nvPr>
        </p:nvSpPr>
        <p:spPr>
          <a:xfrm>
            <a:off x="838200" y="6356350"/>
            <a:ext cx="105156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b="0" i="0" sz="1200" u="none" cap="none" strike="noStrike">
                <a:solidFill>
                  <a:srgbClr val="A0A8B3"/>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53" name="Shape 53"/>
        <p:cNvGrpSpPr/>
        <p:nvPr/>
      </p:nvGrpSpPr>
      <p:grpSpPr>
        <a:xfrm>
          <a:off x="0" y="0"/>
          <a:ext cx="0" cy="0"/>
          <a:chOff x="0" y="0"/>
          <a:chExt cx="0" cy="0"/>
        </a:xfrm>
      </p:grpSpPr>
      <p:sp>
        <p:nvSpPr>
          <p:cNvPr id="54" name="Shape 54"/>
          <p:cNvSpPr txBox="1"/>
          <p:nvPr>
            <p:ph type="title"/>
          </p:nvPr>
        </p:nvSpPr>
        <p:spPr>
          <a:xfrm>
            <a:off x="839788" y="457200"/>
            <a:ext cx="3932237" cy="1600200"/>
          </a:xfrm>
          <a:prstGeom prst="rect">
            <a:avLst/>
          </a:prstGeom>
          <a:noFill/>
          <a:ln>
            <a:noFill/>
          </a:ln>
        </p:spPr>
        <p:txBody>
          <a:bodyPr anchorCtr="0" anchor="b" bIns="91425" lIns="91425" rIns="91425" wrap="square" tIns="91425"/>
          <a:lstStyle>
            <a:lvl1pPr indent="0" lvl="0" marL="0" marR="0" rtl="0" algn="l">
              <a:lnSpc>
                <a:spcPct val="90000"/>
              </a:lnSpc>
              <a:spcBef>
                <a:spcPts val="0"/>
              </a:spcBef>
              <a:buClr>
                <a:srgbClr val="505B6B"/>
              </a:buClr>
              <a:buSzPts val="3200"/>
              <a:buFont typeface="Calibri"/>
              <a:buNone/>
              <a:defRPr b="1" i="0" sz="3200" u="none" cap="none" strike="noStrike">
                <a:solidFill>
                  <a:srgbClr val="505B6B"/>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55" name="Shape 55"/>
          <p:cNvSpPr txBox="1"/>
          <p:nvPr>
            <p:ph idx="1" type="body"/>
          </p:nvPr>
        </p:nvSpPr>
        <p:spPr>
          <a:xfrm>
            <a:off x="5183188" y="987425"/>
            <a:ext cx="6172200" cy="4873625"/>
          </a:xfrm>
          <a:prstGeom prst="rect">
            <a:avLst/>
          </a:prstGeom>
          <a:noFill/>
          <a:ln>
            <a:noFill/>
          </a:ln>
        </p:spPr>
        <p:txBody>
          <a:bodyPr anchorCtr="0" anchor="t" bIns="91425" lIns="91425" rIns="91425" wrap="square" tIns="91425"/>
          <a:lstStyle>
            <a:lvl1pPr indent="-25400" lvl="0" marL="228600" marR="0" rtl="0" algn="l">
              <a:lnSpc>
                <a:spcPct val="90000"/>
              </a:lnSpc>
              <a:spcBef>
                <a:spcPts val="1000"/>
              </a:spcBef>
              <a:buClr>
                <a:srgbClr val="505B6B"/>
              </a:buClr>
              <a:buSzPts val="3200"/>
              <a:buFont typeface="Arial"/>
              <a:buChar char="•"/>
              <a:defRPr b="0" i="0" sz="3200" u="none" cap="none" strike="noStrike">
                <a:solidFill>
                  <a:srgbClr val="505B6B"/>
                </a:solidFill>
                <a:latin typeface="Calibri"/>
                <a:ea typeface="Calibri"/>
                <a:cs typeface="Calibri"/>
                <a:sym typeface="Calibri"/>
              </a:defRPr>
            </a:lvl1pPr>
            <a:lvl2pPr indent="-50800" lvl="1" marL="685800" marR="0" rtl="0" algn="l">
              <a:lnSpc>
                <a:spcPct val="90000"/>
              </a:lnSpc>
              <a:spcBef>
                <a:spcPts val="500"/>
              </a:spcBef>
              <a:buClr>
                <a:srgbClr val="505B6B"/>
              </a:buClr>
              <a:buSzPts val="2800"/>
              <a:buFont typeface="Arial"/>
              <a:buChar char="•"/>
              <a:defRPr b="0" i="0" sz="2800" u="none" cap="none" strike="noStrike">
                <a:solidFill>
                  <a:srgbClr val="505B6B"/>
                </a:solidFill>
                <a:latin typeface="Calibri"/>
                <a:ea typeface="Calibri"/>
                <a:cs typeface="Calibri"/>
                <a:sym typeface="Calibri"/>
              </a:defRPr>
            </a:lvl2pPr>
            <a:lvl3pPr indent="-76200" lvl="2" marL="1143000" marR="0" rtl="0" algn="l">
              <a:lnSpc>
                <a:spcPct val="90000"/>
              </a:lnSpc>
              <a:spcBef>
                <a:spcPts val="500"/>
              </a:spcBef>
              <a:buClr>
                <a:srgbClr val="505B6B"/>
              </a:buClr>
              <a:buSzPts val="2400"/>
              <a:buFont typeface="Arial"/>
              <a:buChar char="•"/>
              <a:defRPr b="0" i="0" sz="2400" u="none" cap="none" strike="noStrike">
                <a:solidFill>
                  <a:srgbClr val="505B6B"/>
                </a:solidFill>
                <a:latin typeface="Calibri"/>
                <a:ea typeface="Calibri"/>
                <a:cs typeface="Calibri"/>
                <a:sym typeface="Calibri"/>
              </a:defRPr>
            </a:lvl3pPr>
            <a:lvl4pPr indent="-101600" lvl="3" marL="1600200" marR="0" rtl="0" algn="l">
              <a:lnSpc>
                <a:spcPct val="90000"/>
              </a:lnSpc>
              <a:spcBef>
                <a:spcPts val="500"/>
              </a:spcBef>
              <a:buClr>
                <a:srgbClr val="505B6B"/>
              </a:buClr>
              <a:buSzPts val="2000"/>
              <a:buFont typeface="Arial"/>
              <a:buChar char="•"/>
              <a:defRPr b="0" i="0" sz="2000" u="none" cap="none" strike="noStrike">
                <a:solidFill>
                  <a:srgbClr val="505B6B"/>
                </a:solidFill>
                <a:latin typeface="Calibri"/>
                <a:ea typeface="Calibri"/>
                <a:cs typeface="Calibri"/>
                <a:sym typeface="Calibri"/>
              </a:defRPr>
            </a:lvl4pPr>
            <a:lvl5pPr indent="-101600" lvl="4" marL="2057400" marR="0" rtl="0" algn="l">
              <a:lnSpc>
                <a:spcPct val="90000"/>
              </a:lnSpc>
              <a:spcBef>
                <a:spcPts val="500"/>
              </a:spcBef>
              <a:buClr>
                <a:srgbClr val="505B6B"/>
              </a:buClr>
              <a:buSzPts val="2000"/>
              <a:buFont typeface="Arial"/>
              <a:buChar char="•"/>
              <a:defRPr b="0" i="0" sz="2000" u="none" cap="none" strike="noStrike">
                <a:solidFill>
                  <a:srgbClr val="505B6B"/>
                </a:solidFill>
                <a:latin typeface="Calibri"/>
                <a:ea typeface="Calibri"/>
                <a:cs typeface="Calibri"/>
                <a:sym typeface="Calibri"/>
              </a:defRPr>
            </a:lvl5pPr>
            <a:lvl6pPr indent="-101600" lvl="5" marL="25146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90000"/>
              </a:lnSpc>
              <a:spcBef>
                <a:spcPts val="500"/>
              </a:spcBef>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6" name="Shape 56"/>
          <p:cNvSpPr txBox="1"/>
          <p:nvPr>
            <p:ph idx="2" type="body"/>
          </p:nvPr>
        </p:nvSpPr>
        <p:spPr>
          <a:xfrm>
            <a:off x="839788" y="2057400"/>
            <a:ext cx="3932237" cy="3811588"/>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rgbClr val="505B6B"/>
              </a:buClr>
              <a:buSzPts val="1400"/>
              <a:buFont typeface="Arial"/>
              <a:buNone/>
              <a:defRPr b="0" i="0" sz="1400" u="none" cap="none" strike="noStrike">
                <a:solidFill>
                  <a:srgbClr val="505B6B"/>
                </a:solidFill>
                <a:latin typeface="Calibri"/>
                <a:ea typeface="Calibri"/>
                <a:cs typeface="Calibri"/>
                <a:sym typeface="Calibri"/>
              </a:defRPr>
            </a:lvl2pPr>
            <a:lvl3pPr indent="0" lvl="2" marL="914400" marR="0" rtl="0" algn="l">
              <a:lnSpc>
                <a:spcPct val="90000"/>
              </a:lnSpc>
              <a:spcBef>
                <a:spcPts val="500"/>
              </a:spcBef>
              <a:buClr>
                <a:srgbClr val="505B6B"/>
              </a:buClr>
              <a:buSzPts val="1200"/>
              <a:buFont typeface="Arial"/>
              <a:buNone/>
              <a:defRPr b="0" i="0" sz="1200" u="none" cap="none" strike="noStrike">
                <a:solidFill>
                  <a:srgbClr val="505B6B"/>
                </a:solidFill>
                <a:latin typeface="Calibri"/>
                <a:ea typeface="Calibri"/>
                <a:cs typeface="Calibri"/>
                <a:sym typeface="Calibri"/>
              </a:defRPr>
            </a:lvl3pPr>
            <a:lvl4pPr indent="0" lvl="3" marL="1371600" marR="0" rtl="0" algn="l">
              <a:lnSpc>
                <a:spcPct val="90000"/>
              </a:lnSpc>
              <a:spcBef>
                <a:spcPts val="500"/>
              </a:spcBef>
              <a:buClr>
                <a:srgbClr val="505B6B"/>
              </a:buClr>
              <a:buSzPts val="1000"/>
              <a:buFont typeface="Arial"/>
              <a:buNone/>
              <a:defRPr b="0" i="0" sz="1000" u="none" cap="none" strike="noStrike">
                <a:solidFill>
                  <a:srgbClr val="505B6B"/>
                </a:solidFill>
                <a:latin typeface="Calibri"/>
                <a:ea typeface="Calibri"/>
                <a:cs typeface="Calibri"/>
                <a:sym typeface="Calibri"/>
              </a:defRPr>
            </a:lvl4pPr>
            <a:lvl5pPr indent="0" lvl="4" marL="1828800" marR="0" rtl="0" algn="l">
              <a:lnSpc>
                <a:spcPct val="90000"/>
              </a:lnSpc>
              <a:spcBef>
                <a:spcPts val="500"/>
              </a:spcBef>
              <a:buClr>
                <a:srgbClr val="505B6B"/>
              </a:buClr>
              <a:buSzPts val="1000"/>
              <a:buFont typeface="Arial"/>
              <a:buNone/>
              <a:defRPr b="0" i="0" sz="1000" u="none" cap="none" strike="noStrike">
                <a:solidFill>
                  <a:srgbClr val="505B6B"/>
                </a:solidFill>
                <a:latin typeface="Calibri"/>
                <a:ea typeface="Calibri"/>
                <a:cs typeface="Calibri"/>
                <a:sym typeface="Calibri"/>
              </a:defRPr>
            </a:lvl5pPr>
            <a:lvl6pPr indent="0" lvl="5" marL="2286000" marR="0" rtl="0" algn="l">
              <a:lnSpc>
                <a:spcPct val="90000"/>
              </a:lnSpc>
              <a:spcBef>
                <a:spcPts val="500"/>
              </a:spcBef>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57" name="Shape 57"/>
          <p:cNvSpPr txBox="1"/>
          <p:nvPr>
            <p:ph idx="11" type="ftr"/>
          </p:nvPr>
        </p:nvSpPr>
        <p:spPr>
          <a:xfrm>
            <a:off x="838200" y="6356350"/>
            <a:ext cx="105156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b="0" i="0" sz="1200" u="none" cap="none" strike="noStrike">
                <a:solidFill>
                  <a:srgbClr val="A0A8B3"/>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58" name="Shape 58"/>
        <p:cNvGrpSpPr/>
        <p:nvPr/>
      </p:nvGrpSpPr>
      <p:grpSpPr>
        <a:xfrm>
          <a:off x="0" y="0"/>
          <a:ext cx="0" cy="0"/>
          <a:chOff x="0" y="0"/>
          <a:chExt cx="0" cy="0"/>
        </a:xfrm>
      </p:grpSpPr>
      <p:sp>
        <p:nvSpPr>
          <p:cNvPr id="59" name="Shape 59"/>
          <p:cNvSpPr txBox="1"/>
          <p:nvPr>
            <p:ph type="title"/>
          </p:nvPr>
        </p:nvSpPr>
        <p:spPr>
          <a:xfrm>
            <a:off x="839788" y="457200"/>
            <a:ext cx="3932237" cy="1600200"/>
          </a:xfrm>
          <a:prstGeom prst="rect">
            <a:avLst/>
          </a:prstGeom>
          <a:noFill/>
          <a:ln>
            <a:noFill/>
          </a:ln>
        </p:spPr>
        <p:txBody>
          <a:bodyPr anchorCtr="0" anchor="b" bIns="91425" lIns="91425" rIns="91425" wrap="square" tIns="91425"/>
          <a:lstStyle>
            <a:lvl1pPr indent="0" lvl="0" marL="0" marR="0" rtl="0" algn="l">
              <a:lnSpc>
                <a:spcPct val="90000"/>
              </a:lnSpc>
              <a:spcBef>
                <a:spcPts val="0"/>
              </a:spcBef>
              <a:buClr>
                <a:srgbClr val="505B6B"/>
              </a:buClr>
              <a:buSzPts val="3200"/>
              <a:buFont typeface="Calibri"/>
              <a:buNone/>
              <a:defRPr b="1" i="0" sz="3200" u="none" cap="none" strike="noStrike">
                <a:solidFill>
                  <a:srgbClr val="505B6B"/>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60" name="Shape 60"/>
          <p:cNvSpPr/>
          <p:nvPr>
            <p:ph idx="2" type="pic"/>
          </p:nvPr>
        </p:nvSpPr>
        <p:spPr>
          <a:xfrm>
            <a:off x="5183188" y="987425"/>
            <a:ext cx="6172200" cy="4873625"/>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rgbClr val="505B6B"/>
              </a:buClr>
              <a:buSzPts val="2800"/>
              <a:buFont typeface="Arial"/>
              <a:buNone/>
              <a:defRPr b="0" i="0" sz="2800" u="none" cap="none" strike="noStrike">
                <a:solidFill>
                  <a:srgbClr val="505B6B"/>
                </a:solidFill>
                <a:latin typeface="Calibri"/>
                <a:ea typeface="Calibri"/>
                <a:cs typeface="Calibri"/>
                <a:sym typeface="Calibri"/>
              </a:defRPr>
            </a:lvl2pPr>
            <a:lvl3pPr indent="0" lvl="2" marL="914400" marR="0" rtl="0" algn="l">
              <a:lnSpc>
                <a:spcPct val="90000"/>
              </a:lnSpc>
              <a:spcBef>
                <a:spcPts val="500"/>
              </a:spcBef>
              <a:buClr>
                <a:srgbClr val="505B6B"/>
              </a:buClr>
              <a:buSzPts val="2400"/>
              <a:buFont typeface="Arial"/>
              <a:buNone/>
              <a:defRPr b="0" i="0" sz="2400" u="none" cap="none" strike="noStrike">
                <a:solidFill>
                  <a:srgbClr val="505B6B"/>
                </a:solidFill>
                <a:latin typeface="Calibri"/>
                <a:ea typeface="Calibri"/>
                <a:cs typeface="Calibri"/>
                <a:sym typeface="Calibri"/>
              </a:defRPr>
            </a:lvl3pPr>
            <a:lvl4pPr indent="0" lvl="3" marL="1371600" marR="0" rtl="0" algn="l">
              <a:lnSpc>
                <a:spcPct val="90000"/>
              </a:lnSpc>
              <a:spcBef>
                <a:spcPts val="500"/>
              </a:spcBef>
              <a:buClr>
                <a:srgbClr val="505B6B"/>
              </a:buClr>
              <a:buSzPts val="2000"/>
              <a:buFont typeface="Arial"/>
              <a:buNone/>
              <a:defRPr b="0" i="0" sz="2000" u="none" cap="none" strike="noStrike">
                <a:solidFill>
                  <a:srgbClr val="505B6B"/>
                </a:solidFill>
                <a:latin typeface="Calibri"/>
                <a:ea typeface="Calibri"/>
                <a:cs typeface="Calibri"/>
                <a:sym typeface="Calibri"/>
              </a:defRPr>
            </a:lvl4pPr>
            <a:lvl5pPr indent="0" lvl="4" marL="1828800" marR="0" rtl="0" algn="l">
              <a:lnSpc>
                <a:spcPct val="90000"/>
              </a:lnSpc>
              <a:spcBef>
                <a:spcPts val="500"/>
              </a:spcBef>
              <a:buClr>
                <a:srgbClr val="505B6B"/>
              </a:buClr>
              <a:buSzPts val="2000"/>
              <a:buFont typeface="Arial"/>
              <a:buNone/>
              <a:defRPr b="0" i="0" sz="2000" u="none" cap="none" strike="noStrike">
                <a:solidFill>
                  <a:srgbClr val="505B6B"/>
                </a:solidFill>
                <a:latin typeface="Calibri"/>
                <a:ea typeface="Calibri"/>
                <a:cs typeface="Calibri"/>
                <a:sym typeface="Calibri"/>
              </a:defRPr>
            </a:lvl5pPr>
            <a:lvl6pPr indent="0" lvl="5" marL="2286000" marR="0" rtl="0" algn="l">
              <a:lnSpc>
                <a:spcPct val="90000"/>
              </a:lnSpc>
              <a:spcBef>
                <a:spcPts val="500"/>
              </a:spcBef>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1" name="Shape 61"/>
          <p:cNvSpPr txBox="1"/>
          <p:nvPr>
            <p:ph idx="1" type="body"/>
          </p:nvPr>
        </p:nvSpPr>
        <p:spPr>
          <a:xfrm>
            <a:off x="839788" y="2057400"/>
            <a:ext cx="3932237" cy="3811588"/>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rgbClr val="505B6B"/>
              </a:buClr>
              <a:buSzPts val="1600"/>
              <a:buFont typeface="Arial"/>
              <a:buNone/>
              <a:defRPr b="0" i="0" sz="1600" u="none" cap="none" strike="noStrike">
                <a:solidFill>
                  <a:srgbClr val="505B6B"/>
                </a:solidFill>
                <a:latin typeface="Calibri"/>
                <a:ea typeface="Calibri"/>
                <a:cs typeface="Calibri"/>
                <a:sym typeface="Calibri"/>
              </a:defRPr>
            </a:lvl1pPr>
            <a:lvl2pPr indent="0" lvl="1" marL="457200" marR="0" rtl="0" algn="l">
              <a:lnSpc>
                <a:spcPct val="90000"/>
              </a:lnSpc>
              <a:spcBef>
                <a:spcPts val="500"/>
              </a:spcBef>
              <a:buClr>
                <a:srgbClr val="505B6B"/>
              </a:buClr>
              <a:buSzPts val="1400"/>
              <a:buFont typeface="Arial"/>
              <a:buNone/>
              <a:defRPr b="0" i="0" sz="1400" u="none" cap="none" strike="noStrike">
                <a:solidFill>
                  <a:srgbClr val="505B6B"/>
                </a:solidFill>
                <a:latin typeface="Calibri"/>
                <a:ea typeface="Calibri"/>
                <a:cs typeface="Calibri"/>
                <a:sym typeface="Calibri"/>
              </a:defRPr>
            </a:lvl2pPr>
            <a:lvl3pPr indent="0" lvl="2" marL="914400" marR="0" rtl="0" algn="l">
              <a:lnSpc>
                <a:spcPct val="90000"/>
              </a:lnSpc>
              <a:spcBef>
                <a:spcPts val="500"/>
              </a:spcBef>
              <a:buClr>
                <a:srgbClr val="505B6B"/>
              </a:buClr>
              <a:buSzPts val="1200"/>
              <a:buFont typeface="Arial"/>
              <a:buNone/>
              <a:defRPr b="0" i="0" sz="1200" u="none" cap="none" strike="noStrike">
                <a:solidFill>
                  <a:srgbClr val="505B6B"/>
                </a:solidFill>
                <a:latin typeface="Calibri"/>
                <a:ea typeface="Calibri"/>
                <a:cs typeface="Calibri"/>
                <a:sym typeface="Calibri"/>
              </a:defRPr>
            </a:lvl3pPr>
            <a:lvl4pPr indent="0" lvl="3" marL="1371600" marR="0" rtl="0" algn="l">
              <a:lnSpc>
                <a:spcPct val="90000"/>
              </a:lnSpc>
              <a:spcBef>
                <a:spcPts val="500"/>
              </a:spcBef>
              <a:buClr>
                <a:srgbClr val="505B6B"/>
              </a:buClr>
              <a:buSzPts val="1000"/>
              <a:buFont typeface="Arial"/>
              <a:buNone/>
              <a:defRPr b="0" i="0" sz="1000" u="none" cap="none" strike="noStrike">
                <a:solidFill>
                  <a:srgbClr val="505B6B"/>
                </a:solidFill>
                <a:latin typeface="Calibri"/>
                <a:ea typeface="Calibri"/>
                <a:cs typeface="Calibri"/>
                <a:sym typeface="Calibri"/>
              </a:defRPr>
            </a:lvl4pPr>
            <a:lvl5pPr indent="0" lvl="4" marL="1828800" marR="0" rtl="0" algn="l">
              <a:lnSpc>
                <a:spcPct val="90000"/>
              </a:lnSpc>
              <a:spcBef>
                <a:spcPts val="500"/>
              </a:spcBef>
              <a:buClr>
                <a:srgbClr val="505B6B"/>
              </a:buClr>
              <a:buSzPts val="1000"/>
              <a:buFont typeface="Arial"/>
              <a:buNone/>
              <a:defRPr b="0" i="0" sz="1000" u="none" cap="none" strike="noStrike">
                <a:solidFill>
                  <a:srgbClr val="505B6B"/>
                </a:solidFill>
                <a:latin typeface="Calibri"/>
                <a:ea typeface="Calibri"/>
                <a:cs typeface="Calibri"/>
                <a:sym typeface="Calibri"/>
              </a:defRPr>
            </a:lvl5pPr>
            <a:lvl6pPr indent="0" lvl="5" marL="2286000" marR="0" rtl="0" algn="l">
              <a:lnSpc>
                <a:spcPct val="90000"/>
              </a:lnSpc>
              <a:spcBef>
                <a:spcPts val="500"/>
              </a:spcBef>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2" name="Shape 62"/>
          <p:cNvSpPr txBox="1"/>
          <p:nvPr>
            <p:ph idx="10" type="dt"/>
          </p:nvPr>
        </p:nvSpPr>
        <p:spPr>
          <a:xfrm>
            <a:off x="838200" y="6356350"/>
            <a:ext cx="2743200" cy="365125"/>
          </a:xfrm>
          <a:prstGeom prst="rect">
            <a:avLst/>
          </a:prstGeom>
          <a:noFill/>
          <a:ln>
            <a:noFill/>
          </a:ln>
        </p:spPr>
        <p:txBody>
          <a:bodyPr anchorCtr="0" anchor="t" bIns="91425" lIns="91425" rIns="91425" wrap="square" tIns="91425"/>
          <a:lstStyle>
            <a:lvl1pPr indent="0" lvl="0" marL="0" marR="0" rtl="0" algn="l">
              <a:spcBef>
                <a:spcPts val="0"/>
              </a:spcBef>
              <a:buSzPts val="1400"/>
              <a:buNone/>
              <a:defRPr b="0" i="0" sz="1800" u="none" cap="none" strike="noStrike">
                <a:solidFill>
                  <a:schemeClr val="dk1"/>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838200" y="6356350"/>
            <a:ext cx="105156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b="0" i="0" sz="1200" u="none" cap="none" strike="noStrike">
                <a:solidFill>
                  <a:srgbClr val="A0A8B3"/>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64" name="Shape 64"/>
        <p:cNvGrpSpPr/>
        <p:nvPr/>
      </p:nvGrpSpPr>
      <p:grpSpPr>
        <a:xfrm>
          <a:off x="0" y="0"/>
          <a:ext cx="0" cy="0"/>
          <a:chOff x="0" y="0"/>
          <a:chExt cx="0" cy="0"/>
        </a:xfrm>
      </p:grpSpPr>
      <p:sp>
        <p:nvSpPr>
          <p:cNvPr id="65" name="Shape 65"/>
          <p:cNvSpPr txBox="1"/>
          <p:nvPr>
            <p:ph type="title"/>
          </p:nvPr>
        </p:nvSpPr>
        <p:spPr>
          <a:xfrm>
            <a:off x="838200" y="365125"/>
            <a:ext cx="10515600" cy="640080"/>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rgbClr val="505B6B"/>
              </a:buClr>
              <a:buSzPts val="2800"/>
              <a:buFont typeface="Calibri"/>
              <a:buNone/>
              <a:defRPr b="1" i="0" sz="2800" u="none" cap="none" strike="noStrike">
                <a:solidFill>
                  <a:srgbClr val="505B6B"/>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66" name="Shape 66"/>
          <p:cNvSpPr txBox="1"/>
          <p:nvPr>
            <p:ph idx="1" type="body"/>
          </p:nvPr>
        </p:nvSpPr>
        <p:spPr>
          <a:xfrm rot="5400000">
            <a:off x="3672840" y="-1645920"/>
            <a:ext cx="4846320" cy="10515600"/>
          </a:xfrm>
          <a:prstGeom prst="rect">
            <a:avLst/>
          </a:prstGeom>
          <a:noFill/>
          <a:ln>
            <a:noFill/>
          </a:ln>
        </p:spPr>
        <p:txBody>
          <a:bodyPr anchorCtr="0" anchor="t" bIns="91425" lIns="91425" rIns="91425" wrap="square" tIns="91425"/>
          <a:lstStyle>
            <a:lvl1pPr indent="-114300" lvl="0" marL="228600" marR="0" rtl="0" algn="l">
              <a:lnSpc>
                <a:spcPct val="90000"/>
              </a:lnSpc>
              <a:spcBef>
                <a:spcPts val="1000"/>
              </a:spcBef>
              <a:buClr>
                <a:srgbClr val="505B6B"/>
              </a:buClr>
              <a:buSzPts val="1800"/>
              <a:buFont typeface="Arial"/>
              <a:buChar char="•"/>
              <a:defRPr b="0" i="0" sz="1800" u="none" cap="none" strike="noStrike">
                <a:solidFill>
                  <a:srgbClr val="505B6B"/>
                </a:solidFill>
                <a:latin typeface="Calibri"/>
                <a:ea typeface="Calibri"/>
                <a:cs typeface="Calibri"/>
                <a:sym typeface="Calibri"/>
              </a:defRPr>
            </a:lvl1pPr>
            <a:lvl2pPr indent="-127000" lvl="1" marL="685800" marR="0" rtl="0" algn="l">
              <a:lnSpc>
                <a:spcPct val="90000"/>
              </a:lnSpc>
              <a:spcBef>
                <a:spcPts val="500"/>
              </a:spcBef>
              <a:buClr>
                <a:srgbClr val="505B6B"/>
              </a:buClr>
              <a:buSzPts val="1600"/>
              <a:buFont typeface="Arial"/>
              <a:buChar char="•"/>
              <a:defRPr b="0" i="0" sz="1600" u="none" cap="none" strike="noStrike">
                <a:solidFill>
                  <a:srgbClr val="505B6B"/>
                </a:solidFill>
                <a:latin typeface="Calibri"/>
                <a:ea typeface="Calibri"/>
                <a:cs typeface="Calibri"/>
                <a:sym typeface="Calibri"/>
              </a:defRPr>
            </a:lvl2pPr>
            <a:lvl3pPr indent="-139700" lvl="2" marL="1143000" marR="0" rtl="0" algn="l">
              <a:lnSpc>
                <a:spcPct val="90000"/>
              </a:lnSpc>
              <a:spcBef>
                <a:spcPts val="500"/>
              </a:spcBef>
              <a:buClr>
                <a:srgbClr val="505B6B"/>
              </a:buClr>
              <a:buSzPts val="1400"/>
              <a:buFont typeface="Arial"/>
              <a:buChar char="•"/>
              <a:defRPr b="0" i="0" sz="1400" u="none" cap="none" strike="noStrike">
                <a:solidFill>
                  <a:srgbClr val="505B6B"/>
                </a:solidFill>
                <a:latin typeface="Calibri"/>
                <a:ea typeface="Calibri"/>
                <a:cs typeface="Calibri"/>
                <a:sym typeface="Calibri"/>
              </a:defRPr>
            </a:lvl3pPr>
            <a:lvl4pPr indent="-152400" lvl="3" marL="1600200" marR="0" rtl="0" algn="l">
              <a:lnSpc>
                <a:spcPct val="90000"/>
              </a:lnSpc>
              <a:spcBef>
                <a:spcPts val="500"/>
              </a:spcBef>
              <a:buClr>
                <a:srgbClr val="505B6B"/>
              </a:buClr>
              <a:buSzPts val="1200"/>
              <a:buFont typeface="Arial"/>
              <a:buChar char="•"/>
              <a:defRPr b="0" i="0" sz="1200" u="none" cap="none" strike="noStrike">
                <a:solidFill>
                  <a:srgbClr val="505B6B"/>
                </a:solidFill>
                <a:latin typeface="Calibri"/>
                <a:ea typeface="Calibri"/>
                <a:cs typeface="Calibri"/>
                <a:sym typeface="Calibri"/>
              </a:defRPr>
            </a:lvl4pPr>
            <a:lvl5pPr indent="-152400" lvl="4" marL="2057400" marR="0" rtl="0" algn="l">
              <a:lnSpc>
                <a:spcPct val="90000"/>
              </a:lnSpc>
              <a:spcBef>
                <a:spcPts val="500"/>
              </a:spcBef>
              <a:buClr>
                <a:srgbClr val="505B6B"/>
              </a:buClr>
              <a:buSzPts val="1200"/>
              <a:buFont typeface="Arial"/>
              <a:buChar char="•"/>
              <a:defRPr b="0" i="0" sz="1200" u="none" cap="none" strike="noStrike">
                <a:solidFill>
                  <a:srgbClr val="505B6B"/>
                </a:solidFill>
                <a:latin typeface="Calibri"/>
                <a:ea typeface="Calibri"/>
                <a:cs typeface="Calibri"/>
                <a:sym typeface="Calibri"/>
              </a:defRPr>
            </a:lvl5pPr>
            <a:lvl6pPr indent="-114300" lvl="5" marL="25146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0" type="dt"/>
          </p:nvPr>
        </p:nvSpPr>
        <p:spPr>
          <a:xfrm>
            <a:off x="838200" y="6356350"/>
            <a:ext cx="2743200" cy="365125"/>
          </a:xfrm>
          <a:prstGeom prst="rect">
            <a:avLst/>
          </a:prstGeom>
          <a:noFill/>
          <a:ln>
            <a:noFill/>
          </a:ln>
        </p:spPr>
        <p:txBody>
          <a:bodyPr anchorCtr="0" anchor="t" bIns="91425" lIns="91425" rIns="91425" wrap="square" tIns="91425"/>
          <a:lstStyle>
            <a:lvl1pPr indent="0" lvl="0" marL="0" marR="0" rtl="0" algn="l">
              <a:spcBef>
                <a:spcPts val="0"/>
              </a:spcBef>
              <a:buSzPts val="1400"/>
              <a:buNone/>
              <a:defRPr b="0" i="0" sz="1800" u="none" cap="none" strike="noStrike">
                <a:solidFill>
                  <a:schemeClr val="dk1"/>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68" name="Shape 68"/>
          <p:cNvSpPr txBox="1"/>
          <p:nvPr>
            <p:ph idx="11" type="ftr"/>
          </p:nvPr>
        </p:nvSpPr>
        <p:spPr>
          <a:xfrm>
            <a:off x="838200" y="6356350"/>
            <a:ext cx="105156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b="0" i="0" sz="1200" u="none" cap="none" strike="noStrike">
                <a:solidFill>
                  <a:srgbClr val="A0A8B3"/>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69" name="Shape 69"/>
          <p:cNvSpPr txBox="1"/>
          <p:nvPr>
            <p:ph idx="12" type="sldNum"/>
          </p:nvPr>
        </p:nvSpPr>
        <p:spPr>
          <a:xfrm>
            <a:off x="8610600" y="6356350"/>
            <a:ext cx="2743200" cy="365125"/>
          </a:xfrm>
          <a:prstGeom prst="rect">
            <a:avLst/>
          </a:prstGeom>
          <a:noFill/>
          <a:ln>
            <a:noFill/>
          </a:ln>
        </p:spPr>
        <p:txBody>
          <a:bodyPr anchorCtr="0" anchor="t" bIns="45700" lIns="91425" rIns="91425" wrap="square" tIns="45700">
            <a:noAutofit/>
          </a:bodyPr>
          <a:lstStyle/>
          <a:p>
            <a:pPr indent="0" lvl="0" marL="0" marR="0" rtl="0" algn="l">
              <a:spcBef>
                <a:spcPts val="0"/>
              </a:spcBef>
              <a:buNone/>
            </a:pPr>
            <a:fld id="{00000000-1234-1234-1234-123412341234}" type="slidenum">
              <a:rPr b="0" i="0" lang="en-US" sz="1800" u="none" cap="none" strike="noStrike">
                <a:solidFill>
                  <a:schemeClr val="dk1"/>
                </a:solidFill>
                <a:latin typeface="Calibri"/>
                <a:ea typeface="Calibri"/>
                <a:cs typeface="Calibri"/>
                <a:sym typeface="Calibri"/>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70" name="Shape 70"/>
        <p:cNvGrpSpPr/>
        <p:nvPr/>
      </p:nvGrpSpPr>
      <p:grpSpPr>
        <a:xfrm>
          <a:off x="0" y="0"/>
          <a:ext cx="0" cy="0"/>
          <a:chOff x="0" y="0"/>
          <a:chExt cx="0" cy="0"/>
        </a:xfrm>
      </p:grpSpPr>
      <p:sp>
        <p:nvSpPr>
          <p:cNvPr id="71" name="Shape 71"/>
          <p:cNvSpPr txBox="1"/>
          <p:nvPr>
            <p:ph type="title"/>
          </p:nvPr>
        </p:nvSpPr>
        <p:spPr>
          <a:xfrm rot="5400000">
            <a:off x="7133431" y="1956594"/>
            <a:ext cx="5811838" cy="2628900"/>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rgbClr val="505B6B"/>
              </a:buClr>
              <a:buSzPts val="2800"/>
              <a:buFont typeface="Calibri"/>
              <a:buNone/>
              <a:defRPr b="1" i="0" sz="2800" u="none" cap="none" strike="noStrike">
                <a:solidFill>
                  <a:srgbClr val="505B6B"/>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72" name="Shape 72"/>
          <p:cNvSpPr txBox="1"/>
          <p:nvPr>
            <p:ph idx="1" type="body"/>
          </p:nvPr>
        </p:nvSpPr>
        <p:spPr>
          <a:xfrm rot="5400000">
            <a:off x="1799431" y="-596106"/>
            <a:ext cx="5811838" cy="7734300"/>
          </a:xfrm>
          <a:prstGeom prst="rect">
            <a:avLst/>
          </a:prstGeom>
          <a:noFill/>
          <a:ln>
            <a:noFill/>
          </a:ln>
        </p:spPr>
        <p:txBody>
          <a:bodyPr anchorCtr="0" anchor="t" bIns="91425" lIns="91425" rIns="91425" wrap="square" tIns="91425"/>
          <a:lstStyle>
            <a:lvl1pPr indent="-114300" lvl="0" marL="228600" marR="0" rtl="0" algn="l">
              <a:lnSpc>
                <a:spcPct val="90000"/>
              </a:lnSpc>
              <a:spcBef>
                <a:spcPts val="1000"/>
              </a:spcBef>
              <a:buClr>
                <a:srgbClr val="505B6B"/>
              </a:buClr>
              <a:buSzPts val="1800"/>
              <a:buFont typeface="Arial"/>
              <a:buChar char="•"/>
              <a:defRPr b="0" i="0" sz="1800" u="none" cap="none" strike="noStrike">
                <a:solidFill>
                  <a:srgbClr val="505B6B"/>
                </a:solidFill>
                <a:latin typeface="Calibri"/>
                <a:ea typeface="Calibri"/>
                <a:cs typeface="Calibri"/>
                <a:sym typeface="Calibri"/>
              </a:defRPr>
            </a:lvl1pPr>
            <a:lvl2pPr indent="-127000" lvl="1" marL="685800" marR="0" rtl="0" algn="l">
              <a:lnSpc>
                <a:spcPct val="90000"/>
              </a:lnSpc>
              <a:spcBef>
                <a:spcPts val="500"/>
              </a:spcBef>
              <a:buClr>
                <a:srgbClr val="505B6B"/>
              </a:buClr>
              <a:buSzPts val="1600"/>
              <a:buFont typeface="Arial"/>
              <a:buChar char="•"/>
              <a:defRPr b="0" i="0" sz="1600" u="none" cap="none" strike="noStrike">
                <a:solidFill>
                  <a:srgbClr val="505B6B"/>
                </a:solidFill>
                <a:latin typeface="Calibri"/>
                <a:ea typeface="Calibri"/>
                <a:cs typeface="Calibri"/>
                <a:sym typeface="Calibri"/>
              </a:defRPr>
            </a:lvl2pPr>
            <a:lvl3pPr indent="-139700" lvl="2" marL="1143000" marR="0" rtl="0" algn="l">
              <a:lnSpc>
                <a:spcPct val="90000"/>
              </a:lnSpc>
              <a:spcBef>
                <a:spcPts val="500"/>
              </a:spcBef>
              <a:buClr>
                <a:srgbClr val="505B6B"/>
              </a:buClr>
              <a:buSzPts val="1400"/>
              <a:buFont typeface="Arial"/>
              <a:buChar char="•"/>
              <a:defRPr b="0" i="0" sz="1400" u="none" cap="none" strike="noStrike">
                <a:solidFill>
                  <a:srgbClr val="505B6B"/>
                </a:solidFill>
                <a:latin typeface="Calibri"/>
                <a:ea typeface="Calibri"/>
                <a:cs typeface="Calibri"/>
                <a:sym typeface="Calibri"/>
              </a:defRPr>
            </a:lvl3pPr>
            <a:lvl4pPr indent="-152400" lvl="3" marL="1600200" marR="0" rtl="0" algn="l">
              <a:lnSpc>
                <a:spcPct val="90000"/>
              </a:lnSpc>
              <a:spcBef>
                <a:spcPts val="500"/>
              </a:spcBef>
              <a:buClr>
                <a:srgbClr val="505B6B"/>
              </a:buClr>
              <a:buSzPts val="1200"/>
              <a:buFont typeface="Arial"/>
              <a:buChar char="•"/>
              <a:defRPr b="0" i="0" sz="1200" u="none" cap="none" strike="noStrike">
                <a:solidFill>
                  <a:srgbClr val="505B6B"/>
                </a:solidFill>
                <a:latin typeface="Calibri"/>
                <a:ea typeface="Calibri"/>
                <a:cs typeface="Calibri"/>
                <a:sym typeface="Calibri"/>
              </a:defRPr>
            </a:lvl4pPr>
            <a:lvl5pPr indent="-152400" lvl="4" marL="2057400" marR="0" rtl="0" algn="l">
              <a:lnSpc>
                <a:spcPct val="90000"/>
              </a:lnSpc>
              <a:spcBef>
                <a:spcPts val="500"/>
              </a:spcBef>
              <a:buClr>
                <a:srgbClr val="505B6B"/>
              </a:buClr>
              <a:buSzPts val="1200"/>
              <a:buFont typeface="Arial"/>
              <a:buChar char="•"/>
              <a:defRPr b="0" i="0" sz="1200" u="none" cap="none" strike="noStrike">
                <a:solidFill>
                  <a:srgbClr val="505B6B"/>
                </a:solidFill>
                <a:latin typeface="Calibri"/>
                <a:ea typeface="Calibri"/>
                <a:cs typeface="Calibri"/>
                <a:sym typeface="Calibri"/>
              </a:defRPr>
            </a:lvl5pPr>
            <a:lvl6pPr indent="-114300" lvl="5" marL="25146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0" type="dt"/>
          </p:nvPr>
        </p:nvSpPr>
        <p:spPr>
          <a:xfrm>
            <a:off x="838200" y="6356350"/>
            <a:ext cx="2743200" cy="365125"/>
          </a:xfrm>
          <a:prstGeom prst="rect">
            <a:avLst/>
          </a:prstGeom>
          <a:noFill/>
          <a:ln>
            <a:noFill/>
          </a:ln>
        </p:spPr>
        <p:txBody>
          <a:bodyPr anchorCtr="0" anchor="t" bIns="91425" lIns="91425" rIns="91425" wrap="square" tIns="91425"/>
          <a:lstStyle>
            <a:lvl1pPr indent="0" lvl="0" marL="0" marR="0" rtl="0" algn="l">
              <a:spcBef>
                <a:spcPts val="0"/>
              </a:spcBef>
              <a:buSzPts val="1400"/>
              <a:buNone/>
              <a:defRPr sz="1800">
                <a:solidFill>
                  <a:schemeClr val="dk1"/>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74" name="Shape 74"/>
          <p:cNvSpPr txBox="1"/>
          <p:nvPr>
            <p:ph idx="11" type="ftr"/>
          </p:nvPr>
        </p:nvSpPr>
        <p:spPr>
          <a:xfrm>
            <a:off x="838200" y="6356350"/>
            <a:ext cx="105156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sz="1200">
                <a:solidFill>
                  <a:srgbClr val="A0A8B3"/>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75" name="Shape 75"/>
          <p:cNvSpPr txBox="1"/>
          <p:nvPr>
            <p:ph idx="12" type="sldNum"/>
          </p:nvPr>
        </p:nvSpPr>
        <p:spPr>
          <a:xfrm>
            <a:off x="8610600" y="6356350"/>
            <a:ext cx="2743200" cy="365125"/>
          </a:xfrm>
          <a:prstGeom prst="rect">
            <a:avLst/>
          </a:prstGeom>
          <a:noFill/>
          <a:ln>
            <a:noFill/>
          </a:ln>
        </p:spPr>
        <p:txBody>
          <a:bodyPr anchorCtr="0" anchor="t" bIns="45700" lIns="91425" rIns="91425" wrap="square" tIns="45700">
            <a:noAutofit/>
          </a:bodyPr>
          <a:lstStyle/>
          <a:p>
            <a:pPr indent="0" lvl="0" marL="0" marR="0" rtl="0" algn="l">
              <a:spcBef>
                <a:spcPts val="0"/>
              </a:spcBef>
              <a:buNone/>
            </a:pPr>
            <a:fld id="{00000000-1234-1234-1234-123412341234}" type="slidenum">
              <a:rPr lang="en-US" sz="1800">
                <a:solidFill>
                  <a:schemeClr val="dk1"/>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18" name="Shape 18"/>
        <p:cNvGrpSpPr/>
        <p:nvPr/>
      </p:nvGrpSpPr>
      <p:grpSpPr>
        <a:xfrm>
          <a:off x="0" y="0"/>
          <a:ext cx="0" cy="0"/>
          <a:chOff x="0" y="0"/>
          <a:chExt cx="0" cy="0"/>
        </a:xfrm>
      </p:grpSpPr>
      <p:sp>
        <p:nvSpPr>
          <p:cNvPr id="19" name="Shape 19"/>
          <p:cNvSpPr txBox="1"/>
          <p:nvPr>
            <p:ph type="title"/>
          </p:nvPr>
        </p:nvSpPr>
        <p:spPr>
          <a:xfrm>
            <a:off x="838200" y="365125"/>
            <a:ext cx="10515600" cy="640080"/>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rgbClr val="505B6B"/>
              </a:buClr>
              <a:buSzPts val="2800"/>
              <a:buFont typeface="Calibri"/>
              <a:buNone/>
              <a:defRPr b="1" i="0" sz="2800" u="none" cap="none" strike="noStrike">
                <a:solidFill>
                  <a:srgbClr val="505B6B"/>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20" name="Shape 20"/>
          <p:cNvSpPr txBox="1"/>
          <p:nvPr>
            <p:ph idx="1" type="body"/>
          </p:nvPr>
        </p:nvSpPr>
        <p:spPr>
          <a:xfrm>
            <a:off x="838200" y="1188720"/>
            <a:ext cx="10515600" cy="4846320"/>
          </a:xfrm>
          <a:prstGeom prst="rect">
            <a:avLst/>
          </a:prstGeom>
          <a:noFill/>
          <a:ln>
            <a:noFill/>
          </a:ln>
        </p:spPr>
        <p:txBody>
          <a:bodyPr anchorCtr="0" anchor="t" bIns="91425" lIns="91425" rIns="91425" wrap="square" tIns="91425"/>
          <a:lstStyle>
            <a:lvl1pPr indent="-114300" lvl="0" marL="228600" marR="0" rtl="0" algn="l">
              <a:lnSpc>
                <a:spcPct val="90000"/>
              </a:lnSpc>
              <a:spcBef>
                <a:spcPts val="1000"/>
              </a:spcBef>
              <a:buClr>
                <a:srgbClr val="505B6B"/>
              </a:buClr>
              <a:buSzPts val="1800"/>
              <a:buFont typeface="Arial"/>
              <a:buChar char="•"/>
              <a:defRPr b="0" i="0" sz="1800" u="none" cap="none" strike="noStrike">
                <a:solidFill>
                  <a:srgbClr val="505B6B"/>
                </a:solidFill>
                <a:latin typeface="Calibri"/>
                <a:ea typeface="Calibri"/>
                <a:cs typeface="Calibri"/>
                <a:sym typeface="Calibri"/>
              </a:defRPr>
            </a:lvl1pPr>
            <a:lvl2pPr indent="-127000" lvl="1" marL="685800" marR="0" rtl="0" algn="l">
              <a:lnSpc>
                <a:spcPct val="90000"/>
              </a:lnSpc>
              <a:spcBef>
                <a:spcPts val="500"/>
              </a:spcBef>
              <a:buClr>
                <a:srgbClr val="505B6B"/>
              </a:buClr>
              <a:buSzPts val="1600"/>
              <a:buFont typeface="Arial"/>
              <a:buChar char="•"/>
              <a:defRPr b="0" i="0" sz="1600" u="none" cap="none" strike="noStrike">
                <a:solidFill>
                  <a:srgbClr val="505B6B"/>
                </a:solidFill>
                <a:latin typeface="Calibri"/>
                <a:ea typeface="Calibri"/>
                <a:cs typeface="Calibri"/>
                <a:sym typeface="Calibri"/>
              </a:defRPr>
            </a:lvl2pPr>
            <a:lvl3pPr indent="-139700" lvl="2" marL="1143000" marR="0" rtl="0" algn="l">
              <a:lnSpc>
                <a:spcPct val="90000"/>
              </a:lnSpc>
              <a:spcBef>
                <a:spcPts val="500"/>
              </a:spcBef>
              <a:buClr>
                <a:srgbClr val="505B6B"/>
              </a:buClr>
              <a:buSzPts val="1400"/>
              <a:buFont typeface="Arial"/>
              <a:buChar char="•"/>
              <a:defRPr b="0" i="0" sz="1400" u="none" cap="none" strike="noStrike">
                <a:solidFill>
                  <a:srgbClr val="505B6B"/>
                </a:solidFill>
                <a:latin typeface="Calibri"/>
                <a:ea typeface="Calibri"/>
                <a:cs typeface="Calibri"/>
                <a:sym typeface="Calibri"/>
              </a:defRPr>
            </a:lvl3pPr>
            <a:lvl4pPr indent="-152400" lvl="3" marL="1600200" marR="0" rtl="0" algn="l">
              <a:lnSpc>
                <a:spcPct val="90000"/>
              </a:lnSpc>
              <a:spcBef>
                <a:spcPts val="500"/>
              </a:spcBef>
              <a:buClr>
                <a:srgbClr val="505B6B"/>
              </a:buClr>
              <a:buSzPts val="1200"/>
              <a:buFont typeface="Arial"/>
              <a:buChar char="•"/>
              <a:defRPr b="0" i="0" sz="1200" u="none" cap="none" strike="noStrike">
                <a:solidFill>
                  <a:srgbClr val="505B6B"/>
                </a:solidFill>
                <a:latin typeface="Calibri"/>
                <a:ea typeface="Calibri"/>
                <a:cs typeface="Calibri"/>
                <a:sym typeface="Calibri"/>
              </a:defRPr>
            </a:lvl4pPr>
            <a:lvl5pPr indent="-152400" lvl="4" marL="2057400" marR="0" rtl="0" algn="l">
              <a:lnSpc>
                <a:spcPct val="90000"/>
              </a:lnSpc>
              <a:spcBef>
                <a:spcPts val="500"/>
              </a:spcBef>
              <a:buClr>
                <a:srgbClr val="505B6B"/>
              </a:buClr>
              <a:buSzPts val="1200"/>
              <a:buFont typeface="Arial"/>
              <a:buChar char="•"/>
              <a:defRPr b="0" i="0" sz="1200" u="none" cap="none" strike="noStrike">
                <a:solidFill>
                  <a:srgbClr val="505B6B"/>
                </a:solidFill>
                <a:latin typeface="Calibri"/>
                <a:ea typeface="Calibri"/>
                <a:cs typeface="Calibri"/>
                <a:sym typeface="Calibri"/>
              </a:defRPr>
            </a:lvl5pPr>
            <a:lvl6pPr indent="-114300" lvl="5" marL="25146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 name="Shape 21"/>
          <p:cNvSpPr txBox="1"/>
          <p:nvPr>
            <p:ph idx="11" type="ftr"/>
          </p:nvPr>
        </p:nvSpPr>
        <p:spPr>
          <a:xfrm>
            <a:off x="838200" y="6356350"/>
            <a:ext cx="105156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b="0" i="0" sz="1200" u="none" cap="none" strike="noStrike">
                <a:solidFill>
                  <a:srgbClr val="A0A8B3"/>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22" name="Shape 22"/>
        <p:cNvGrpSpPr/>
        <p:nvPr/>
      </p:nvGrpSpPr>
      <p:grpSpPr>
        <a:xfrm>
          <a:off x="0" y="0"/>
          <a:ext cx="0" cy="0"/>
          <a:chOff x="0" y="0"/>
          <a:chExt cx="0" cy="0"/>
        </a:xfrm>
      </p:grpSpPr>
      <p:sp>
        <p:nvSpPr>
          <p:cNvPr id="23" name="Shape 23"/>
          <p:cNvSpPr txBox="1"/>
          <p:nvPr>
            <p:ph type="ctrTitle"/>
          </p:nvPr>
        </p:nvSpPr>
        <p:spPr>
          <a:xfrm>
            <a:off x="1524000" y="1122363"/>
            <a:ext cx="9144000" cy="2387600"/>
          </a:xfrm>
          <a:prstGeom prst="rect">
            <a:avLst/>
          </a:prstGeom>
          <a:noFill/>
          <a:ln>
            <a:noFill/>
          </a:ln>
        </p:spPr>
        <p:txBody>
          <a:bodyPr anchorCtr="0" anchor="b" bIns="91425" lIns="91425" rIns="91425" wrap="square" tIns="91425"/>
          <a:lstStyle>
            <a:lvl1pPr indent="0" lvl="0" marL="0" marR="0" rtl="0" algn="l">
              <a:lnSpc>
                <a:spcPct val="90000"/>
              </a:lnSpc>
              <a:spcBef>
                <a:spcPts val="0"/>
              </a:spcBef>
              <a:buClr>
                <a:schemeClr val="lt1"/>
              </a:buClr>
              <a:buSzPts val="4400"/>
              <a:buFont typeface="Calibri"/>
              <a:buNone/>
              <a:defRPr b="1" i="0" sz="4400" u="none" cap="none" strike="noStrike">
                <a:solidFill>
                  <a:schemeClr val="lt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24" name="Shape 24"/>
          <p:cNvSpPr txBox="1"/>
          <p:nvPr>
            <p:ph idx="1" type="subTitle"/>
          </p:nvPr>
        </p:nvSpPr>
        <p:spPr>
          <a:xfrm>
            <a:off x="1524000" y="3602038"/>
            <a:ext cx="9144000" cy="1655762"/>
          </a:xfrm>
          <a:prstGeom prst="rect">
            <a:avLst/>
          </a:prstGeom>
          <a:noFill/>
          <a:ln>
            <a:noFill/>
          </a:ln>
        </p:spPr>
        <p:txBody>
          <a:bodyPr anchorCtr="0" anchor="t" bIns="91425" lIns="91425" rIns="91425" wrap="square" tIns="91425"/>
          <a:lstStyle>
            <a:lvl1pPr indent="0" lvl="0" marL="0" marR="0" rtl="0" algn="l">
              <a:lnSpc>
                <a:spcPct val="90000"/>
              </a:lnSpc>
              <a:spcBef>
                <a:spcPts val="1000"/>
              </a:spcBef>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0" lvl="1" marL="457200" marR="0" rtl="0" algn="ctr">
              <a:lnSpc>
                <a:spcPct val="90000"/>
              </a:lnSpc>
              <a:spcBef>
                <a:spcPts val="500"/>
              </a:spcBef>
              <a:buClr>
                <a:srgbClr val="505B6B"/>
              </a:buClr>
              <a:buSzPts val="2000"/>
              <a:buFont typeface="Arial"/>
              <a:buNone/>
              <a:defRPr b="0" i="0" sz="2000" u="none" cap="none" strike="noStrike">
                <a:solidFill>
                  <a:srgbClr val="505B6B"/>
                </a:solidFill>
                <a:latin typeface="Calibri"/>
                <a:ea typeface="Calibri"/>
                <a:cs typeface="Calibri"/>
                <a:sym typeface="Calibri"/>
              </a:defRPr>
            </a:lvl2pPr>
            <a:lvl3pPr indent="0" lvl="2" marL="914400" marR="0" rtl="0" algn="ctr">
              <a:lnSpc>
                <a:spcPct val="90000"/>
              </a:lnSpc>
              <a:spcBef>
                <a:spcPts val="500"/>
              </a:spcBef>
              <a:buClr>
                <a:srgbClr val="505B6B"/>
              </a:buClr>
              <a:buSzPts val="1800"/>
              <a:buFont typeface="Arial"/>
              <a:buNone/>
              <a:defRPr b="0" i="0" sz="1800" u="none" cap="none" strike="noStrike">
                <a:solidFill>
                  <a:srgbClr val="505B6B"/>
                </a:solidFill>
                <a:latin typeface="Calibri"/>
                <a:ea typeface="Calibri"/>
                <a:cs typeface="Calibri"/>
                <a:sym typeface="Calibri"/>
              </a:defRPr>
            </a:lvl3pPr>
            <a:lvl4pPr indent="0" lvl="3" marL="1371600" marR="0" rtl="0" algn="ctr">
              <a:lnSpc>
                <a:spcPct val="90000"/>
              </a:lnSpc>
              <a:spcBef>
                <a:spcPts val="500"/>
              </a:spcBef>
              <a:buClr>
                <a:srgbClr val="505B6B"/>
              </a:buClr>
              <a:buSzPts val="1600"/>
              <a:buFont typeface="Arial"/>
              <a:buNone/>
              <a:defRPr b="0" i="0" sz="1600" u="none" cap="none" strike="noStrike">
                <a:solidFill>
                  <a:srgbClr val="505B6B"/>
                </a:solidFill>
                <a:latin typeface="Calibri"/>
                <a:ea typeface="Calibri"/>
                <a:cs typeface="Calibri"/>
                <a:sym typeface="Calibri"/>
              </a:defRPr>
            </a:lvl4pPr>
            <a:lvl5pPr indent="0" lvl="4" marL="1828800" marR="0" rtl="0" algn="ctr">
              <a:lnSpc>
                <a:spcPct val="90000"/>
              </a:lnSpc>
              <a:spcBef>
                <a:spcPts val="500"/>
              </a:spcBef>
              <a:buClr>
                <a:srgbClr val="505B6B"/>
              </a:buClr>
              <a:buSzPts val="1600"/>
              <a:buFont typeface="Arial"/>
              <a:buNone/>
              <a:defRPr b="0" i="0" sz="1600" u="none" cap="none" strike="noStrike">
                <a:solidFill>
                  <a:srgbClr val="505B6B"/>
                </a:solidFill>
                <a:latin typeface="Calibri"/>
                <a:ea typeface="Calibri"/>
                <a:cs typeface="Calibri"/>
                <a:sym typeface="Calibri"/>
              </a:defRPr>
            </a:lvl5pPr>
            <a:lvl6pPr indent="0" lvl="5" marL="2286000" marR="0" rtl="0" algn="ctr">
              <a:lnSpc>
                <a:spcPct val="90000"/>
              </a:lnSpc>
              <a:spcBef>
                <a:spcPts val="500"/>
              </a:spcBef>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838200" y="6356350"/>
            <a:ext cx="105156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b="0" i="0" sz="1200" u="none" cap="none" strike="noStrike">
                <a:solidFill>
                  <a:srgbClr val="A0A8B3"/>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name="1_Section Header">
    <p:bg>
      <p:bgPr>
        <a:solidFill>
          <a:schemeClr val="dk1"/>
        </a:solidFill>
      </p:bgPr>
    </p:bg>
    <p:spTree>
      <p:nvGrpSpPr>
        <p:cNvPr id="26" name="Shape 26"/>
        <p:cNvGrpSpPr/>
        <p:nvPr/>
      </p:nvGrpSpPr>
      <p:grpSpPr>
        <a:xfrm>
          <a:off x="0" y="0"/>
          <a:ext cx="0" cy="0"/>
          <a:chOff x="0" y="0"/>
          <a:chExt cx="0" cy="0"/>
        </a:xfrm>
      </p:grpSpPr>
      <p:sp>
        <p:nvSpPr>
          <p:cNvPr id="27" name="Shape 27"/>
          <p:cNvSpPr txBox="1"/>
          <p:nvPr>
            <p:ph type="title"/>
          </p:nvPr>
        </p:nvSpPr>
        <p:spPr>
          <a:xfrm>
            <a:off x="436399" y="434863"/>
            <a:ext cx="10515600" cy="1051909"/>
          </a:xfrm>
          <a:prstGeom prst="rect">
            <a:avLst/>
          </a:prstGeom>
          <a:noFill/>
          <a:ln>
            <a:noFill/>
          </a:ln>
        </p:spPr>
        <p:txBody>
          <a:bodyPr anchorCtr="0" anchor="b" bIns="91425" lIns="91425" rIns="91425" wrap="square" tIns="91425"/>
          <a:lstStyle>
            <a:lvl1pPr indent="0" lvl="0" marL="0" marR="0" rtl="0" algn="l">
              <a:lnSpc>
                <a:spcPct val="90000"/>
              </a:lnSpc>
              <a:spcBef>
                <a:spcPts val="0"/>
              </a:spcBef>
              <a:buClr>
                <a:schemeClr val="lt1"/>
              </a:buClr>
              <a:buSzPts val="3600"/>
              <a:buFont typeface="Calibri"/>
              <a:buNone/>
              <a:defRPr b="1" i="0" sz="3600" u="none" cap="none" strike="noStrike">
                <a:solidFill>
                  <a:schemeClr val="lt1"/>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28" name="Shape 28"/>
          <p:cNvSpPr txBox="1"/>
          <p:nvPr>
            <p:ph idx="1" type="body"/>
          </p:nvPr>
        </p:nvSpPr>
        <p:spPr>
          <a:xfrm>
            <a:off x="426368" y="1517720"/>
            <a:ext cx="10515600" cy="1500187"/>
          </a:xfrm>
          <a:prstGeom prst="rect">
            <a:avLst/>
          </a:prstGeom>
          <a:noFill/>
          <a:ln>
            <a:noFill/>
          </a:ln>
        </p:spPr>
        <p:txBody>
          <a:bodyPr anchorCtr="0" anchor="t" bIns="91425" lIns="91425" rIns="91425" wrap="square" tIns="91425"/>
          <a:lstStyle>
            <a:lvl1pPr indent="0" lvl="0" marL="0" marR="0" rtl="0" algn="r">
              <a:lnSpc>
                <a:spcPct val="90000"/>
              </a:lnSpc>
              <a:spcBef>
                <a:spcPts val="1000"/>
              </a:spcBef>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0" lvl="1" marL="457200" marR="0" rtl="0" algn="l">
              <a:lnSpc>
                <a:spcPct val="90000"/>
              </a:lnSpc>
              <a:spcBef>
                <a:spcPts val="500"/>
              </a:spcBef>
              <a:buClr>
                <a:srgbClr val="A0A8B3"/>
              </a:buClr>
              <a:buSzPts val="2000"/>
              <a:buFont typeface="Arial"/>
              <a:buNone/>
              <a:defRPr b="0" i="0" sz="2000" u="none" cap="none" strike="noStrike">
                <a:solidFill>
                  <a:srgbClr val="A0A8B3"/>
                </a:solidFill>
                <a:latin typeface="Calibri"/>
                <a:ea typeface="Calibri"/>
                <a:cs typeface="Calibri"/>
                <a:sym typeface="Calibri"/>
              </a:defRPr>
            </a:lvl2pPr>
            <a:lvl3pPr indent="0" lvl="2" marL="914400" marR="0" rtl="0" algn="l">
              <a:lnSpc>
                <a:spcPct val="90000"/>
              </a:lnSpc>
              <a:spcBef>
                <a:spcPts val="500"/>
              </a:spcBef>
              <a:buClr>
                <a:srgbClr val="A0A8B3"/>
              </a:buClr>
              <a:buSzPts val="1800"/>
              <a:buFont typeface="Arial"/>
              <a:buNone/>
              <a:defRPr b="0" i="0" sz="1800" u="none" cap="none" strike="noStrike">
                <a:solidFill>
                  <a:srgbClr val="A0A8B3"/>
                </a:solidFill>
                <a:latin typeface="Calibri"/>
                <a:ea typeface="Calibri"/>
                <a:cs typeface="Calibri"/>
                <a:sym typeface="Calibri"/>
              </a:defRPr>
            </a:lvl3pPr>
            <a:lvl4pPr indent="0" lvl="3" marL="1371600" marR="0" rtl="0" algn="l">
              <a:lnSpc>
                <a:spcPct val="90000"/>
              </a:lnSpc>
              <a:spcBef>
                <a:spcPts val="500"/>
              </a:spcBef>
              <a:buClr>
                <a:srgbClr val="A0A8B3"/>
              </a:buClr>
              <a:buSzPts val="1600"/>
              <a:buFont typeface="Arial"/>
              <a:buNone/>
              <a:defRPr b="0" i="0" sz="1600" u="none" cap="none" strike="noStrike">
                <a:solidFill>
                  <a:srgbClr val="A0A8B3"/>
                </a:solidFill>
                <a:latin typeface="Calibri"/>
                <a:ea typeface="Calibri"/>
                <a:cs typeface="Calibri"/>
                <a:sym typeface="Calibri"/>
              </a:defRPr>
            </a:lvl4pPr>
            <a:lvl5pPr indent="0" lvl="4" marL="1828800" marR="0" rtl="0" algn="l">
              <a:lnSpc>
                <a:spcPct val="90000"/>
              </a:lnSpc>
              <a:spcBef>
                <a:spcPts val="500"/>
              </a:spcBef>
              <a:buClr>
                <a:srgbClr val="A0A8B3"/>
              </a:buClr>
              <a:buSzPts val="1600"/>
              <a:buFont typeface="Arial"/>
              <a:buNone/>
              <a:defRPr b="0" i="0" sz="1600" u="none" cap="none" strike="noStrike">
                <a:solidFill>
                  <a:srgbClr val="A0A8B3"/>
                </a:solidFill>
                <a:latin typeface="Calibri"/>
                <a:ea typeface="Calibri"/>
                <a:cs typeface="Calibri"/>
                <a:sym typeface="Calibri"/>
              </a:defRPr>
            </a:lvl5pPr>
            <a:lvl6pPr indent="0" lvl="5" marL="2286000" marR="0" rtl="0" algn="l">
              <a:lnSpc>
                <a:spcPct val="90000"/>
              </a:lnSpc>
              <a:spcBef>
                <a:spcPts val="500"/>
              </a:spcBef>
              <a:buClr>
                <a:srgbClr val="A0A8B3"/>
              </a:buClr>
              <a:buSzPts val="1600"/>
              <a:buFont typeface="Arial"/>
              <a:buNone/>
              <a:defRPr b="0" i="0" sz="1600" u="none" cap="none" strike="noStrike">
                <a:solidFill>
                  <a:srgbClr val="A0A8B3"/>
                </a:solidFill>
                <a:latin typeface="Calibri"/>
                <a:ea typeface="Calibri"/>
                <a:cs typeface="Calibri"/>
                <a:sym typeface="Calibri"/>
              </a:defRPr>
            </a:lvl6pPr>
            <a:lvl7pPr indent="0" lvl="6" marL="2743200" marR="0" rtl="0" algn="l">
              <a:lnSpc>
                <a:spcPct val="90000"/>
              </a:lnSpc>
              <a:spcBef>
                <a:spcPts val="500"/>
              </a:spcBef>
              <a:buClr>
                <a:srgbClr val="A0A8B3"/>
              </a:buClr>
              <a:buSzPts val="1600"/>
              <a:buFont typeface="Arial"/>
              <a:buNone/>
              <a:defRPr b="0" i="0" sz="1600" u="none" cap="none" strike="noStrike">
                <a:solidFill>
                  <a:srgbClr val="A0A8B3"/>
                </a:solidFill>
                <a:latin typeface="Calibri"/>
                <a:ea typeface="Calibri"/>
                <a:cs typeface="Calibri"/>
                <a:sym typeface="Calibri"/>
              </a:defRPr>
            </a:lvl7pPr>
            <a:lvl8pPr indent="0" lvl="7" marL="3200400" marR="0" rtl="0" algn="l">
              <a:lnSpc>
                <a:spcPct val="90000"/>
              </a:lnSpc>
              <a:spcBef>
                <a:spcPts val="500"/>
              </a:spcBef>
              <a:buClr>
                <a:srgbClr val="A0A8B3"/>
              </a:buClr>
              <a:buSzPts val="1600"/>
              <a:buFont typeface="Arial"/>
              <a:buNone/>
              <a:defRPr b="0" i="0" sz="1600" u="none" cap="none" strike="noStrike">
                <a:solidFill>
                  <a:srgbClr val="A0A8B3"/>
                </a:solidFill>
                <a:latin typeface="Calibri"/>
                <a:ea typeface="Calibri"/>
                <a:cs typeface="Calibri"/>
                <a:sym typeface="Calibri"/>
              </a:defRPr>
            </a:lvl8pPr>
            <a:lvl9pPr indent="0" lvl="8" marL="3657600" marR="0" rtl="0" algn="l">
              <a:lnSpc>
                <a:spcPct val="90000"/>
              </a:lnSpc>
              <a:spcBef>
                <a:spcPts val="500"/>
              </a:spcBef>
              <a:buClr>
                <a:srgbClr val="A0A8B3"/>
              </a:buClr>
              <a:buSzPts val="1600"/>
              <a:buFont typeface="Arial"/>
              <a:buNone/>
              <a:defRPr b="0" i="0" sz="1600" u="none" cap="none" strike="noStrike">
                <a:solidFill>
                  <a:srgbClr val="A0A8B3"/>
                </a:solidFill>
                <a:latin typeface="Calibri"/>
                <a:ea typeface="Calibri"/>
                <a:cs typeface="Calibri"/>
                <a:sym typeface="Calibri"/>
              </a:defRPr>
            </a:lvl9pPr>
          </a:lstStyle>
          <a:p/>
        </p:txBody>
      </p:sp>
      <p:sp>
        <p:nvSpPr>
          <p:cNvPr id="29" name="Shape 29"/>
          <p:cNvSpPr txBox="1"/>
          <p:nvPr>
            <p:ph idx="11" type="ftr"/>
          </p:nvPr>
        </p:nvSpPr>
        <p:spPr>
          <a:xfrm>
            <a:off x="838200" y="6356350"/>
            <a:ext cx="105156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b="0" i="0" sz="1200" u="none" cap="none" strike="noStrike">
                <a:solidFill>
                  <a:srgbClr val="A0A8B3"/>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30" name="Shape 30"/>
        <p:cNvGrpSpPr/>
        <p:nvPr/>
      </p:nvGrpSpPr>
      <p:grpSpPr>
        <a:xfrm>
          <a:off x="0" y="0"/>
          <a:ext cx="0" cy="0"/>
          <a:chOff x="0" y="0"/>
          <a:chExt cx="0" cy="0"/>
        </a:xfrm>
      </p:grpSpPr>
      <p:sp>
        <p:nvSpPr>
          <p:cNvPr id="31" name="Shape 31"/>
          <p:cNvSpPr txBox="1"/>
          <p:nvPr>
            <p:ph type="title"/>
          </p:nvPr>
        </p:nvSpPr>
        <p:spPr>
          <a:xfrm>
            <a:off x="838200" y="365125"/>
            <a:ext cx="10515600" cy="640080"/>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rgbClr val="505B6B"/>
              </a:buClr>
              <a:buSzPts val="2800"/>
              <a:buFont typeface="Calibri"/>
              <a:buNone/>
              <a:defRPr b="1" i="0" sz="2800" u="none" cap="none" strike="noStrike">
                <a:solidFill>
                  <a:srgbClr val="505B6B"/>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32" name="Shape 32"/>
          <p:cNvSpPr txBox="1"/>
          <p:nvPr>
            <p:ph idx="1" type="body"/>
          </p:nvPr>
        </p:nvSpPr>
        <p:spPr>
          <a:xfrm>
            <a:off x="838200" y="1188720"/>
            <a:ext cx="5181600" cy="4846320"/>
          </a:xfrm>
          <a:prstGeom prst="rect">
            <a:avLst/>
          </a:prstGeom>
          <a:noFill/>
          <a:ln>
            <a:noFill/>
          </a:ln>
        </p:spPr>
        <p:txBody>
          <a:bodyPr anchorCtr="0" anchor="t" bIns="91425" lIns="91425" rIns="91425" wrap="square" tIns="91425"/>
          <a:lstStyle>
            <a:lvl1pPr indent="-114300" lvl="0" marL="228600" marR="0" rtl="0" algn="l">
              <a:lnSpc>
                <a:spcPct val="90000"/>
              </a:lnSpc>
              <a:spcBef>
                <a:spcPts val="1000"/>
              </a:spcBef>
              <a:buClr>
                <a:srgbClr val="505B6B"/>
              </a:buClr>
              <a:buSzPts val="1800"/>
              <a:buFont typeface="Arial"/>
              <a:buChar char="•"/>
              <a:defRPr b="0" i="0" sz="1800" u="none" cap="none" strike="noStrike">
                <a:solidFill>
                  <a:srgbClr val="505B6B"/>
                </a:solidFill>
                <a:latin typeface="Calibri"/>
                <a:ea typeface="Calibri"/>
                <a:cs typeface="Calibri"/>
                <a:sym typeface="Calibri"/>
              </a:defRPr>
            </a:lvl1pPr>
            <a:lvl2pPr indent="-127000" lvl="1" marL="685800" marR="0" rtl="0" algn="l">
              <a:lnSpc>
                <a:spcPct val="90000"/>
              </a:lnSpc>
              <a:spcBef>
                <a:spcPts val="500"/>
              </a:spcBef>
              <a:buClr>
                <a:srgbClr val="505B6B"/>
              </a:buClr>
              <a:buSzPts val="1600"/>
              <a:buFont typeface="Arial"/>
              <a:buChar char="•"/>
              <a:defRPr b="0" i="0" sz="1600" u="none" cap="none" strike="noStrike">
                <a:solidFill>
                  <a:srgbClr val="505B6B"/>
                </a:solidFill>
                <a:latin typeface="Calibri"/>
                <a:ea typeface="Calibri"/>
                <a:cs typeface="Calibri"/>
                <a:sym typeface="Calibri"/>
              </a:defRPr>
            </a:lvl2pPr>
            <a:lvl3pPr indent="-139700" lvl="2" marL="1143000" marR="0" rtl="0" algn="l">
              <a:lnSpc>
                <a:spcPct val="90000"/>
              </a:lnSpc>
              <a:spcBef>
                <a:spcPts val="500"/>
              </a:spcBef>
              <a:buClr>
                <a:srgbClr val="505B6B"/>
              </a:buClr>
              <a:buSzPts val="1400"/>
              <a:buFont typeface="Arial"/>
              <a:buChar char="•"/>
              <a:defRPr b="0" i="0" sz="1400" u="none" cap="none" strike="noStrike">
                <a:solidFill>
                  <a:srgbClr val="505B6B"/>
                </a:solidFill>
                <a:latin typeface="Calibri"/>
                <a:ea typeface="Calibri"/>
                <a:cs typeface="Calibri"/>
                <a:sym typeface="Calibri"/>
              </a:defRPr>
            </a:lvl3pPr>
            <a:lvl4pPr indent="-152400" lvl="3" marL="1600200" marR="0" rtl="0" algn="l">
              <a:lnSpc>
                <a:spcPct val="90000"/>
              </a:lnSpc>
              <a:spcBef>
                <a:spcPts val="500"/>
              </a:spcBef>
              <a:buClr>
                <a:srgbClr val="505B6B"/>
              </a:buClr>
              <a:buSzPts val="1200"/>
              <a:buFont typeface="Arial"/>
              <a:buChar char="•"/>
              <a:defRPr b="0" i="0" sz="1200" u="none" cap="none" strike="noStrike">
                <a:solidFill>
                  <a:srgbClr val="505B6B"/>
                </a:solidFill>
                <a:latin typeface="Calibri"/>
                <a:ea typeface="Calibri"/>
                <a:cs typeface="Calibri"/>
                <a:sym typeface="Calibri"/>
              </a:defRPr>
            </a:lvl4pPr>
            <a:lvl5pPr indent="-152400" lvl="4" marL="2057400" marR="0" rtl="0" algn="l">
              <a:lnSpc>
                <a:spcPct val="90000"/>
              </a:lnSpc>
              <a:spcBef>
                <a:spcPts val="500"/>
              </a:spcBef>
              <a:buClr>
                <a:srgbClr val="505B6B"/>
              </a:buClr>
              <a:buSzPts val="1200"/>
              <a:buFont typeface="Arial"/>
              <a:buChar char="•"/>
              <a:defRPr b="0" i="0" sz="1200" u="none" cap="none" strike="noStrike">
                <a:solidFill>
                  <a:srgbClr val="505B6B"/>
                </a:solidFill>
                <a:latin typeface="Calibri"/>
                <a:ea typeface="Calibri"/>
                <a:cs typeface="Calibri"/>
                <a:sym typeface="Calibri"/>
              </a:defRPr>
            </a:lvl5pPr>
            <a:lvl6pPr indent="-114300" lvl="5" marL="25146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Shape 33"/>
          <p:cNvSpPr txBox="1"/>
          <p:nvPr>
            <p:ph idx="2" type="body"/>
          </p:nvPr>
        </p:nvSpPr>
        <p:spPr>
          <a:xfrm>
            <a:off x="6172200" y="1188720"/>
            <a:ext cx="5181600" cy="4846320"/>
          </a:xfrm>
          <a:prstGeom prst="rect">
            <a:avLst/>
          </a:prstGeom>
          <a:noFill/>
          <a:ln>
            <a:noFill/>
          </a:ln>
        </p:spPr>
        <p:txBody>
          <a:bodyPr anchorCtr="0" anchor="t" bIns="91425" lIns="91425" rIns="91425" wrap="square" tIns="91425"/>
          <a:lstStyle>
            <a:lvl1pPr indent="-114300" lvl="0" marL="228600" marR="0" rtl="0" algn="l">
              <a:lnSpc>
                <a:spcPct val="90000"/>
              </a:lnSpc>
              <a:spcBef>
                <a:spcPts val="1000"/>
              </a:spcBef>
              <a:buClr>
                <a:srgbClr val="505B6B"/>
              </a:buClr>
              <a:buSzPts val="1800"/>
              <a:buFont typeface="Arial"/>
              <a:buChar char="•"/>
              <a:defRPr b="0" i="0" sz="1800" u="none" cap="none" strike="noStrike">
                <a:solidFill>
                  <a:srgbClr val="505B6B"/>
                </a:solidFill>
                <a:latin typeface="Calibri"/>
                <a:ea typeface="Calibri"/>
                <a:cs typeface="Calibri"/>
                <a:sym typeface="Calibri"/>
              </a:defRPr>
            </a:lvl1pPr>
            <a:lvl2pPr indent="-127000" lvl="1" marL="685800" marR="0" rtl="0" algn="l">
              <a:lnSpc>
                <a:spcPct val="90000"/>
              </a:lnSpc>
              <a:spcBef>
                <a:spcPts val="500"/>
              </a:spcBef>
              <a:buClr>
                <a:srgbClr val="505B6B"/>
              </a:buClr>
              <a:buSzPts val="1600"/>
              <a:buFont typeface="Arial"/>
              <a:buChar char="•"/>
              <a:defRPr b="0" i="0" sz="1600" u="none" cap="none" strike="noStrike">
                <a:solidFill>
                  <a:srgbClr val="505B6B"/>
                </a:solidFill>
                <a:latin typeface="Calibri"/>
                <a:ea typeface="Calibri"/>
                <a:cs typeface="Calibri"/>
                <a:sym typeface="Calibri"/>
              </a:defRPr>
            </a:lvl2pPr>
            <a:lvl3pPr indent="-139700" lvl="2" marL="1143000" marR="0" rtl="0" algn="l">
              <a:lnSpc>
                <a:spcPct val="90000"/>
              </a:lnSpc>
              <a:spcBef>
                <a:spcPts val="500"/>
              </a:spcBef>
              <a:buClr>
                <a:srgbClr val="505B6B"/>
              </a:buClr>
              <a:buSzPts val="1400"/>
              <a:buFont typeface="Arial"/>
              <a:buChar char="•"/>
              <a:defRPr b="0" i="0" sz="1400" u="none" cap="none" strike="noStrike">
                <a:solidFill>
                  <a:srgbClr val="505B6B"/>
                </a:solidFill>
                <a:latin typeface="Calibri"/>
                <a:ea typeface="Calibri"/>
                <a:cs typeface="Calibri"/>
                <a:sym typeface="Calibri"/>
              </a:defRPr>
            </a:lvl3pPr>
            <a:lvl4pPr indent="-152400" lvl="3" marL="1600200" marR="0" rtl="0" algn="l">
              <a:lnSpc>
                <a:spcPct val="90000"/>
              </a:lnSpc>
              <a:spcBef>
                <a:spcPts val="500"/>
              </a:spcBef>
              <a:buClr>
                <a:srgbClr val="505B6B"/>
              </a:buClr>
              <a:buSzPts val="1200"/>
              <a:buFont typeface="Arial"/>
              <a:buChar char="•"/>
              <a:defRPr b="0" i="0" sz="1200" u="none" cap="none" strike="noStrike">
                <a:solidFill>
                  <a:srgbClr val="505B6B"/>
                </a:solidFill>
                <a:latin typeface="Calibri"/>
                <a:ea typeface="Calibri"/>
                <a:cs typeface="Calibri"/>
                <a:sym typeface="Calibri"/>
              </a:defRPr>
            </a:lvl4pPr>
            <a:lvl5pPr indent="-152400" lvl="4" marL="2057400" marR="0" rtl="0" algn="l">
              <a:lnSpc>
                <a:spcPct val="90000"/>
              </a:lnSpc>
              <a:spcBef>
                <a:spcPts val="500"/>
              </a:spcBef>
              <a:buClr>
                <a:srgbClr val="505B6B"/>
              </a:buClr>
              <a:buSzPts val="1200"/>
              <a:buFont typeface="Arial"/>
              <a:buChar char="•"/>
              <a:defRPr b="0" i="0" sz="1200" u="none" cap="none" strike="noStrike">
                <a:solidFill>
                  <a:srgbClr val="505B6B"/>
                </a:solidFill>
                <a:latin typeface="Calibri"/>
                <a:ea typeface="Calibri"/>
                <a:cs typeface="Calibri"/>
                <a:sym typeface="Calibri"/>
              </a:defRPr>
            </a:lvl5pPr>
            <a:lvl6pPr indent="-114300" lvl="5" marL="25146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Shape 34"/>
          <p:cNvSpPr txBox="1"/>
          <p:nvPr>
            <p:ph idx="11" type="ftr"/>
          </p:nvPr>
        </p:nvSpPr>
        <p:spPr>
          <a:xfrm>
            <a:off x="838200" y="6356350"/>
            <a:ext cx="105156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b="0" i="0" sz="1200" u="none" cap="none" strike="noStrike">
                <a:solidFill>
                  <a:srgbClr val="A0A8B3"/>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1_Two Content">
    <p:spTree>
      <p:nvGrpSpPr>
        <p:cNvPr id="35" name="Shape 35"/>
        <p:cNvGrpSpPr/>
        <p:nvPr/>
      </p:nvGrpSpPr>
      <p:grpSpPr>
        <a:xfrm>
          <a:off x="0" y="0"/>
          <a:ext cx="0" cy="0"/>
          <a:chOff x="0" y="0"/>
          <a:chExt cx="0" cy="0"/>
        </a:xfrm>
      </p:grpSpPr>
      <p:sp>
        <p:nvSpPr>
          <p:cNvPr id="36" name="Shape 36"/>
          <p:cNvSpPr txBox="1"/>
          <p:nvPr>
            <p:ph type="title"/>
          </p:nvPr>
        </p:nvSpPr>
        <p:spPr>
          <a:xfrm>
            <a:off x="838200" y="365125"/>
            <a:ext cx="10515600" cy="640080"/>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rgbClr val="505B6B"/>
              </a:buClr>
              <a:buSzPts val="2800"/>
              <a:buFont typeface="Calibri"/>
              <a:buNone/>
              <a:defRPr b="1" i="0" sz="2800" u="none" cap="none" strike="noStrike">
                <a:solidFill>
                  <a:srgbClr val="505B6B"/>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37" name="Shape 37"/>
          <p:cNvSpPr txBox="1"/>
          <p:nvPr>
            <p:ph idx="1" type="body"/>
          </p:nvPr>
        </p:nvSpPr>
        <p:spPr>
          <a:xfrm>
            <a:off x="838200" y="1188720"/>
            <a:ext cx="3383280" cy="4846320"/>
          </a:xfrm>
          <a:prstGeom prst="rect">
            <a:avLst/>
          </a:prstGeom>
          <a:noFill/>
          <a:ln>
            <a:noFill/>
          </a:ln>
        </p:spPr>
        <p:txBody>
          <a:bodyPr anchorCtr="0" anchor="t" bIns="91425" lIns="91425" rIns="91425" wrap="square" tIns="91425"/>
          <a:lstStyle>
            <a:lvl1pPr indent="-114300" lvl="0" marL="228600" marR="0" rtl="0" algn="l">
              <a:lnSpc>
                <a:spcPct val="90000"/>
              </a:lnSpc>
              <a:spcBef>
                <a:spcPts val="1000"/>
              </a:spcBef>
              <a:buClr>
                <a:srgbClr val="505B6B"/>
              </a:buClr>
              <a:buSzPts val="1800"/>
              <a:buFont typeface="Arial"/>
              <a:buChar char="•"/>
              <a:defRPr b="0" i="0" sz="1800" u="none" cap="none" strike="noStrike">
                <a:solidFill>
                  <a:srgbClr val="505B6B"/>
                </a:solidFill>
                <a:latin typeface="Calibri"/>
                <a:ea typeface="Calibri"/>
                <a:cs typeface="Calibri"/>
                <a:sym typeface="Calibri"/>
              </a:defRPr>
            </a:lvl1pPr>
            <a:lvl2pPr indent="-127000" lvl="1" marL="685800" marR="0" rtl="0" algn="l">
              <a:lnSpc>
                <a:spcPct val="90000"/>
              </a:lnSpc>
              <a:spcBef>
                <a:spcPts val="500"/>
              </a:spcBef>
              <a:buClr>
                <a:srgbClr val="505B6B"/>
              </a:buClr>
              <a:buSzPts val="1600"/>
              <a:buFont typeface="Arial"/>
              <a:buChar char="•"/>
              <a:defRPr b="0" i="0" sz="1600" u="none" cap="none" strike="noStrike">
                <a:solidFill>
                  <a:srgbClr val="505B6B"/>
                </a:solidFill>
                <a:latin typeface="Calibri"/>
                <a:ea typeface="Calibri"/>
                <a:cs typeface="Calibri"/>
                <a:sym typeface="Calibri"/>
              </a:defRPr>
            </a:lvl2pPr>
            <a:lvl3pPr indent="-139700" lvl="2" marL="1143000" marR="0" rtl="0" algn="l">
              <a:lnSpc>
                <a:spcPct val="90000"/>
              </a:lnSpc>
              <a:spcBef>
                <a:spcPts val="500"/>
              </a:spcBef>
              <a:buClr>
                <a:srgbClr val="505B6B"/>
              </a:buClr>
              <a:buSzPts val="1400"/>
              <a:buFont typeface="Arial"/>
              <a:buChar char="•"/>
              <a:defRPr b="0" i="0" sz="1400" u="none" cap="none" strike="noStrike">
                <a:solidFill>
                  <a:srgbClr val="505B6B"/>
                </a:solidFill>
                <a:latin typeface="Calibri"/>
                <a:ea typeface="Calibri"/>
                <a:cs typeface="Calibri"/>
                <a:sym typeface="Calibri"/>
              </a:defRPr>
            </a:lvl3pPr>
            <a:lvl4pPr indent="-152400" lvl="3" marL="1600200" marR="0" rtl="0" algn="l">
              <a:lnSpc>
                <a:spcPct val="90000"/>
              </a:lnSpc>
              <a:spcBef>
                <a:spcPts val="500"/>
              </a:spcBef>
              <a:buClr>
                <a:srgbClr val="505B6B"/>
              </a:buClr>
              <a:buSzPts val="1200"/>
              <a:buFont typeface="Arial"/>
              <a:buChar char="•"/>
              <a:defRPr b="0" i="0" sz="1200" u="none" cap="none" strike="noStrike">
                <a:solidFill>
                  <a:srgbClr val="505B6B"/>
                </a:solidFill>
                <a:latin typeface="Calibri"/>
                <a:ea typeface="Calibri"/>
                <a:cs typeface="Calibri"/>
                <a:sym typeface="Calibri"/>
              </a:defRPr>
            </a:lvl4pPr>
            <a:lvl5pPr indent="-152400" lvl="4" marL="2057400" marR="0" rtl="0" algn="l">
              <a:lnSpc>
                <a:spcPct val="90000"/>
              </a:lnSpc>
              <a:spcBef>
                <a:spcPts val="500"/>
              </a:spcBef>
              <a:buClr>
                <a:srgbClr val="505B6B"/>
              </a:buClr>
              <a:buSzPts val="1200"/>
              <a:buFont typeface="Arial"/>
              <a:buChar char="•"/>
              <a:defRPr b="0" i="0" sz="1200" u="none" cap="none" strike="noStrike">
                <a:solidFill>
                  <a:srgbClr val="505B6B"/>
                </a:solidFill>
                <a:latin typeface="Calibri"/>
                <a:ea typeface="Calibri"/>
                <a:cs typeface="Calibri"/>
                <a:sym typeface="Calibri"/>
              </a:defRPr>
            </a:lvl5pPr>
            <a:lvl6pPr indent="-114300" lvl="5" marL="25146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2" type="body"/>
          </p:nvPr>
        </p:nvSpPr>
        <p:spPr>
          <a:xfrm>
            <a:off x="4404360" y="1188720"/>
            <a:ext cx="3383280" cy="4846320"/>
          </a:xfrm>
          <a:prstGeom prst="rect">
            <a:avLst/>
          </a:prstGeom>
          <a:noFill/>
          <a:ln>
            <a:noFill/>
          </a:ln>
        </p:spPr>
        <p:txBody>
          <a:bodyPr anchorCtr="0" anchor="t" bIns="91425" lIns="91425" rIns="91425" wrap="square" tIns="91425"/>
          <a:lstStyle>
            <a:lvl1pPr indent="-114300" lvl="0" marL="228600" marR="0" rtl="0" algn="l">
              <a:lnSpc>
                <a:spcPct val="90000"/>
              </a:lnSpc>
              <a:spcBef>
                <a:spcPts val="1000"/>
              </a:spcBef>
              <a:buClr>
                <a:srgbClr val="505B6B"/>
              </a:buClr>
              <a:buSzPts val="1800"/>
              <a:buFont typeface="Arial"/>
              <a:buChar char="•"/>
              <a:defRPr b="0" i="0" sz="1800" u="none" cap="none" strike="noStrike">
                <a:solidFill>
                  <a:srgbClr val="505B6B"/>
                </a:solidFill>
                <a:latin typeface="Calibri"/>
                <a:ea typeface="Calibri"/>
                <a:cs typeface="Calibri"/>
                <a:sym typeface="Calibri"/>
              </a:defRPr>
            </a:lvl1pPr>
            <a:lvl2pPr indent="-127000" lvl="1" marL="685800" marR="0" rtl="0" algn="l">
              <a:lnSpc>
                <a:spcPct val="90000"/>
              </a:lnSpc>
              <a:spcBef>
                <a:spcPts val="500"/>
              </a:spcBef>
              <a:buClr>
                <a:srgbClr val="505B6B"/>
              </a:buClr>
              <a:buSzPts val="1600"/>
              <a:buFont typeface="Arial"/>
              <a:buChar char="•"/>
              <a:defRPr b="0" i="0" sz="1600" u="none" cap="none" strike="noStrike">
                <a:solidFill>
                  <a:srgbClr val="505B6B"/>
                </a:solidFill>
                <a:latin typeface="Calibri"/>
                <a:ea typeface="Calibri"/>
                <a:cs typeface="Calibri"/>
                <a:sym typeface="Calibri"/>
              </a:defRPr>
            </a:lvl2pPr>
            <a:lvl3pPr indent="-139700" lvl="2" marL="1143000" marR="0" rtl="0" algn="l">
              <a:lnSpc>
                <a:spcPct val="90000"/>
              </a:lnSpc>
              <a:spcBef>
                <a:spcPts val="500"/>
              </a:spcBef>
              <a:buClr>
                <a:srgbClr val="505B6B"/>
              </a:buClr>
              <a:buSzPts val="1400"/>
              <a:buFont typeface="Arial"/>
              <a:buChar char="•"/>
              <a:defRPr b="0" i="0" sz="1400" u="none" cap="none" strike="noStrike">
                <a:solidFill>
                  <a:srgbClr val="505B6B"/>
                </a:solidFill>
                <a:latin typeface="Calibri"/>
                <a:ea typeface="Calibri"/>
                <a:cs typeface="Calibri"/>
                <a:sym typeface="Calibri"/>
              </a:defRPr>
            </a:lvl3pPr>
            <a:lvl4pPr indent="-152400" lvl="3" marL="1600200" marR="0" rtl="0" algn="l">
              <a:lnSpc>
                <a:spcPct val="90000"/>
              </a:lnSpc>
              <a:spcBef>
                <a:spcPts val="500"/>
              </a:spcBef>
              <a:buClr>
                <a:srgbClr val="505B6B"/>
              </a:buClr>
              <a:buSzPts val="1200"/>
              <a:buFont typeface="Arial"/>
              <a:buChar char="•"/>
              <a:defRPr b="0" i="0" sz="1200" u="none" cap="none" strike="noStrike">
                <a:solidFill>
                  <a:srgbClr val="505B6B"/>
                </a:solidFill>
                <a:latin typeface="Calibri"/>
                <a:ea typeface="Calibri"/>
                <a:cs typeface="Calibri"/>
                <a:sym typeface="Calibri"/>
              </a:defRPr>
            </a:lvl4pPr>
            <a:lvl5pPr indent="-152400" lvl="4" marL="2057400" marR="0" rtl="0" algn="l">
              <a:lnSpc>
                <a:spcPct val="90000"/>
              </a:lnSpc>
              <a:spcBef>
                <a:spcPts val="500"/>
              </a:spcBef>
              <a:buClr>
                <a:srgbClr val="505B6B"/>
              </a:buClr>
              <a:buSzPts val="1200"/>
              <a:buFont typeface="Arial"/>
              <a:buChar char="•"/>
              <a:defRPr b="0" i="0" sz="1200" u="none" cap="none" strike="noStrike">
                <a:solidFill>
                  <a:srgbClr val="505B6B"/>
                </a:solidFill>
                <a:latin typeface="Calibri"/>
                <a:ea typeface="Calibri"/>
                <a:cs typeface="Calibri"/>
                <a:sym typeface="Calibri"/>
              </a:defRPr>
            </a:lvl5pPr>
            <a:lvl6pPr indent="-114300" lvl="5" marL="25146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1" type="ftr"/>
          </p:nvPr>
        </p:nvSpPr>
        <p:spPr>
          <a:xfrm>
            <a:off x="838200" y="6356350"/>
            <a:ext cx="105156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b="0" i="0" sz="1200" u="none" cap="none" strike="noStrike">
                <a:solidFill>
                  <a:srgbClr val="A0A8B3"/>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
        <p:nvSpPr>
          <p:cNvPr id="40" name="Shape 40"/>
          <p:cNvSpPr txBox="1"/>
          <p:nvPr>
            <p:ph idx="3" type="body"/>
          </p:nvPr>
        </p:nvSpPr>
        <p:spPr>
          <a:xfrm>
            <a:off x="7970520" y="1173480"/>
            <a:ext cx="3383280" cy="4846320"/>
          </a:xfrm>
          <a:prstGeom prst="rect">
            <a:avLst/>
          </a:prstGeom>
          <a:noFill/>
          <a:ln>
            <a:noFill/>
          </a:ln>
        </p:spPr>
        <p:txBody>
          <a:bodyPr anchorCtr="0" anchor="t" bIns="91425" lIns="91425" rIns="91425" wrap="square" tIns="91425"/>
          <a:lstStyle>
            <a:lvl1pPr indent="-114300" lvl="0" marL="228600" marR="0" rtl="0" algn="l">
              <a:lnSpc>
                <a:spcPct val="90000"/>
              </a:lnSpc>
              <a:spcBef>
                <a:spcPts val="1000"/>
              </a:spcBef>
              <a:buClr>
                <a:srgbClr val="505B6B"/>
              </a:buClr>
              <a:buSzPts val="1800"/>
              <a:buFont typeface="Arial"/>
              <a:buChar char="•"/>
              <a:defRPr b="0" i="0" sz="1800" u="none" cap="none" strike="noStrike">
                <a:solidFill>
                  <a:srgbClr val="505B6B"/>
                </a:solidFill>
                <a:latin typeface="Calibri"/>
                <a:ea typeface="Calibri"/>
                <a:cs typeface="Calibri"/>
                <a:sym typeface="Calibri"/>
              </a:defRPr>
            </a:lvl1pPr>
            <a:lvl2pPr indent="-127000" lvl="1" marL="685800" marR="0" rtl="0" algn="l">
              <a:lnSpc>
                <a:spcPct val="90000"/>
              </a:lnSpc>
              <a:spcBef>
                <a:spcPts val="500"/>
              </a:spcBef>
              <a:buClr>
                <a:srgbClr val="505B6B"/>
              </a:buClr>
              <a:buSzPts val="1600"/>
              <a:buFont typeface="Arial"/>
              <a:buChar char="•"/>
              <a:defRPr b="0" i="0" sz="1600" u="none" cap="none" strike="noStrike">
                <a:solidFill>
                  <a:srgbClr val="505B6B"/>
                </a:solidFill>
                <a:latin typeface="Calibri"/>
                <a:ea typeface="Calibri"/>
                <a:cs typeface="Calibri"/>
                <a:sym typeface="Calibri"/>
              </a:defRPr>
            </a:lvl2pPr>
            <a:lvl3pPr indent="-139700" lvl="2" marL="1143000" marR="0" rtl="0" algn="l">
              <a:lnSpc>
                <a:spcPct val="90000"/>
              </a:lnSpc>
              <a:spcBef>
                <a:spcPts val="500"/>
              </a:spcBef>
              <a:buClr>
                <a:srgbClr val="505B6B"/>
              </a:buClr>
              <a:buSzPts val="1400"/>
              <a:buFont typeface="Arial"/>
              <a:buChar char="•"/>
              <a:defRPr b="0" i="0" sz="1400" u="none" cap="none" strike="noStrike">
                <a:solidFill>
                  <a:srgbClr val="505B6B"/>
                </a:solidFill>
                <a:latin typeface="Calibri"/>
                <a:ea typeface="Calibri"/>
                <a:cs typeface="Calibri"/>
                <a:sym typeface="Calibri"/>
              </a:defRPr>
            </a:lvl3pPr>
            <a:lvl4pPr indent="-152400" lvl="3" marL="1600200" marR="0" rtl="0" algn="l">
              <a:lnSpc>
                <a:spcPct val="90000"/>
              </a:lnSpc>
              <a:spcBef>
                <a:spcPts val="500"/>
              </a:spcBef>
              <a:buClr>
                <a:srgbClr val="505B6B"/>
              </a:buClr>
              <a:buSzPts val="1200"/>
              <a:buFont typeface="Arial"/>
              <a:buChar char="•"/>
              <a:defRPr b="0" i="0" sz="1200" u="none" cap="none" strike="noStrike">
                <a:solidFill>
                  <a:srgbClr val="505B6B"/>
                </a:solidFill>
                <a:latin typeface="Calibri"/>
                <a:ea typeface="Calibri"/>
                <a:cs typeface="Calibri"/>
                <a:sym typeface="Calibri"/>
              </a:defRPr>
            </a:lvl4pPr>
            <a:lvl5pPr indent="-152400" lvl="4" marL="2057400" marR="0" rtl="0" algn="l">
              <a:lnSpc>
                <a:spcPct val="90000"/>
              </a:lnSpc>
              <a:spcBef>
                <a:spcPts val="500"/>
              </a:spcBef>
              <a:buClr>
                <a:srgbClr val="505B6B"/>
              </a:buClr>
              <a:buSzPts val="1200"/>
              <a:buFont typeface="Arial"/>
              <a:buChar char="•"/>
              <a:defRPr b="0" i="0" sz="1200" u="none" cap="none" strike="noStrike">
                <a:solidFill>
                  <a:srgbClr val="505B6B"/>
                </a:solidFill>
                <a:latin typeface="Calibri"/>
                <a:ea typeface="Calibri"/>
                <a:cs typeface="Calibri"/>
                <a:sym typeface="Calibri"/>
              </a:defRPr>
            </a:lvl5pPr>
            <a:lvl6pPr indent="-114300" lvl="5" marL="25146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41" name="Shape 41"/>
        <p:cNvGrpSpPr/>
        <p:nvPr/>
      </p:nvGrpSpPr>
      <p:grpSpPr>
        <a:xfrm>
          <a:off x="0" y="0"/>
          <a:ext cx="0" cy="0"/>
          <a:chOff x="0" y="0"/>
          <a:chExt cx="0" cy="0"/>
        </a:xfrm>
      </p:grpSpPr>
      <p:sp>
        <p:nvSpPr>
          <p:cNvPr id="42" name="Shape 42"/>
          <p:cNvSpPr txBox="1"/>
          <p:nvPr>
            <p:ph type="title"/>
          </p:nvPr>
        </p:nvSpPr>
        <p:spPr>
          <a:xfrm>
            <a:off x="839788" y="365125"/>
            <a:ext cx="10515600" cy="640080"/>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rgbClr val="505B6B"/>
              </a:buClr>
              <a:buSzPts val="2800"/>
              <a:buFont typeface="Calibri"/>
              <a:buNone/>
              <a:defRPr b="1" i="0" sz="2800" u="none" cap="none" strike="noStrike">
                <a:solidFill>
                  <a:srgbClr val="505B6B"/>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43" name="Shape 43"/>
          <p:cNvSpPr txBox="1"/>
          <p:nvPr>
            <p:ph idx="1" type="body"/>
          </p:nvPr>
        </p:nvSpPr>
        <p:spPr>
          <a:xfrm>
            <a:off x="839788" y="1188720"/>
            <a:ext cx="5157787" cy="823912"/>
          </a:xfrm>
          <a:prstGeom prst="rect">
            <a:avLst/>
          </a:prstGeom>
          <a:noFill/>
          <a:ln>
            <a:noFill/>
          </a:ln>
        </p:spPr>
        <p:txBody>
          <a:bodyPr anchorCtr="0" anchor="b" bIns="91425" lIns="91425" rIns="91425" wrap="square" tIns="91425"/>
          <a:lstStyle>
            <a:lvl1pPr indent="0" lvl="0" marL="0" marR="0" rtl="0" algn="l">
              <a:lnSpc>
                <a:spcPct val="90000"/>
              </a:lnSpc>
              <a:spcBef>
                <a:spcPts val="1000"/>
              </a:spcBef>
              <a:buClr>
                <a:srgbClr val="505B6B"/>
              </a:buClr>
              <a:buSzPts val="2000"/>
              <a:buFont typeface="Arial"/>
              <a:buNone/>
              <a:defRPr b="1" i="0" sz="2000" u="none" cap="none" strike="noStrike">
                <a:solidFill>
                  <a:srgbClr val="505B6B"/>
                </a:solidFill>
                <a:latin typeface="Calibri"/>
                <a:ea typeface="Calibri"/>
                <a:cs typeface="Calibri"/>
                <a:sym typeface="Calibri"/>
              </a:defRPr>
            </a:lvl1pPr>
            <a:lvl2pPr indent="0" lvl="1" marL="457200" marR="0" rtl="0" algn="l">
              <a:lnSpc>
                <a:spcPct val="90000"/>
              </a:lnSpc>
              <a:spcBef>
                <a:spcPts val="500"/>
              </a:spcBef>
              <a:buClr>
                <a:srgbClr val="505B6B"/>
              </a:buClr>
              <a:buSzPts val="2000"/>
              <a:buFont typeface="Arial"/>
              <a:buNone/>
              <a:defRPr b="1" i="0" sz="2000" u="none" cap="none" strike="noStrike">
                <a:solidFill>
                  <a:srgbClr val="505B6B"/>
                </a:solidFill>
                <a:latin typeface="Calibri"/>
                <a:ea typeface="Calibri"/>
                <a:cs typeface="Calibri"/>
                <a:sym typeface="Calibri"/>
              </a:defRPr>
            </a:lvl2pPr>
            <a:lvl3pPr indent="0" lvl="2" marL="914400" marR="0" rtl="0" algn="l">
              <a:lnSpc>
                <a:spcPct val="90000"/>
              </a:lnSpc>
              <a:spcBef>
                <a:spcPts val="500"/>
              </a:spcBef>
              <a:buClr>
                <a:srgbClr val="505B6B"/>
              </a:buClr>
              <a:buSzPts val="1800"/>
              <a:buFont typeface="Arial"/>
              <a:buNone/>
              <a:defRPr b="1" i="0" sz="1800" u="none" cap="none" strike="noStrike">
                <a:solidFill>
                  <a:srgbClr val="505B6B"/>
                </a:solidFill>
                <a:latin typeface="Calibri"/>
                <a:ea typeface="Calibri"/>
                <a:cs typeface="Calibri"/>
                <a:sym typeface="Calibri"/>
              </a:defRPr>
            </a:lvl3pPr>
            <a:lvl4pPr indent="0" lvl="3" marL="1371600" marR="0" rtl="0" algn="l">
              <a:lnSpc>
                <a:spcPct val="90000"/>
              </a:lnSpc>
              <a:spcBef>
                <a:spcPts val="500"/>
              </a:spcBef>
              <a:buClr>
                <a:srgbClr val="505B6B"/>
              </a:buClr>
              <a:buSzPts val="1600"/>
              <a:buFont typeface="Arial"/>
              <a:buNone/>
              <a:defRPr b="1" i="0" sz="1600" u="none" cap="none" strike="noStrike">
                <a:solidFill>
                  <a:srgbClr val="505B6B"/>
                </a:solidFill>
                <a:latin typeface="Calibri"/>
                <a:ea typeface="Calibri"/>
                <a:cs typeface="Calibri"/>
                <a:sym typeface="Calibri"/>
              </a:defRPr>
            </a:lvl4pPr>
            <a:lvl5pPr indent="0" lvl="4" marL="1828800" marR="0" rtl="0" algn="l">
              <a:lnSpc>
                <a:spcPct val="90000"/>
              </a:lnSpc>
              <a:spcBef>
                <a:spcPts val="500"/>
              </a:spcBef>
              <a:buClr>
                <a:srgbClr val="505B6B"/>
              </a:buClr>
              <a:buSzPts val="1600"/>
              <a:buFont typeface="Arial"/>
              <a:buNone/>
              <a:defRPr b="1" i="0" sz="1600" u="none" cap="none" strike="noStrike">
                <a:solidFill>
                  <a:srgbClr val="505B6B"/>
                </a:solidFill>
                <a:latin typeface="Calibri"/>
                <a:ea typeface="Calibri"/>
                <a:cs typeface="Calibri"/>
                <a:sym typeface="Calibri"/>
              </a:defRPr>
            </a:lvl5pPr>
            <a:lvl6pPr indent="0" lvl="5" marL="2286000" marR="0" rtl="0" algn="l">
              <a:lnSpc>
                <a:spcPct val="90000"/>
              </a:lnSpc>
              <a:spcBef>
                <a:spcPts val="500"/>
              </a:spcBef>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4" name="Shape 44"/>
          <p:cNvSpPr txBox="1"/>
          <p:nvPr>
            <p:ph idx="2" type="body"/>
          </p:nvPr>
        </p:nvSpPr>
        <p:spPr>
          <a:xfrm>
            <a:off x="839788" y="2012632"/>
            <a:ext cx="5157787" cy="4177031"/>
          </a:xfrm>
          <a:prstGeom prst="rect">
            <a:avLst/>
          </a:prstGeom>
          <a:noFill/>
          <a:ln>
            <a:noFill/>
          </a:ln>
        </p:spPr>
        <p:txBody>
          <a:bodyPr anchorCtr="0" anchor="t" bIns="91425" lIns="91425" rIns="91425" wrap="square" tIns="91425"/>
          <a:lstStyle>
            <a:lvl1pPr indent="-114300" lvl="0" marL="228600" marR="0" rtl="0" algn="l">
              <a:lnSpc>
                <a:spcPct val="90000"/>
              </a:lnSpc>
              <a:spcBef>
                <a:spcPts val="1000"/>
              </a:spcBef>
              <a:buClr>
                <a:srgbClr val="505B6B"/>
              </a:buClr>
              <a:buSzPts val="1800"/>
              <a:buFont typeface="Arial"/>
              <a:buChar char="•"/>
              <a:defRPr b="0" i="0" sz="1800" u="none" cap="none" strike="noStrike">
                <a:solidFill>
                  <a:srgbClr val="505B6B"/>
                </a:solidFill>
                <a:latin typeface="Calibri"/>
                <a:ea typeface="Calibri"/>
                <a:cs typeface="Calibri"/>
                <a:sym typeface="Calibri"/>
              </a:defRPr>
            </a:lvl1pPr>
            <a:lvl2pPr indent="-127000" lvl="1" marL="685800" marR="0" rtl="0" algn="l">
              <a:lnSpc>
                <a:spcPct val="90000"/>
              </a:lnSpc>
              <a:spcBef>
                <a:spcPts val="500"/>
              </a:spcBef>
              <a:buClr>
                <a:srgbClr val="505B6B"/>
              </a:buClr>
              <a:buSzPts val="1600"/>
              <a:buFont typeface="Arial"/>
              <a:buChar char="•"/>
              <a:defRPr b="0" i="0" sz="1600" u="none" cap="none" strike="noStrike">
                <a:solidFill>
                  <a:srgbClr val="505B6B"/>
                </a:solidFill>
                <a:latin typeface="Calibri"/>
                <a:ea typeface="Calibri"/>
                <a:cs typeface="Calibri"/>
                <a:sym typeface="Calibri"/>
              </a:defRPr>
            </a:lvl2pPr>
            <a:lvl3pPr indent="-139700" lvl="2" marL="1143000" marR="0" rtl="0" algn="l">
              <a:lnSpc>
                <a:spcPct val="90000"/>
              </a:lnSpc>
              <a:spcBef>
                <a:spcPts val="500"/>
              </a:spcBef>
              <a:buClr>
                <a:srgbClr val="505B6B"/>
              </a:buClr>
              <a:buSzPts val="1400"/>
              <a:buFont typeface="Arial"/>
              <a:buChar char="•"/>
              <a:defRPr b="0" i="0" sz="1400" u="none" cap="none" strike="noStrike">
                <a:solidFill>
                  <a:srgbClr val="505B6B"/>
                </a:solidFill>
                <a:latin typeface="Calibri"/>
                <a:ea typeface="Calibri"/>
                <a:cs typeface="Calibri"/>
                <a:sym typeface="Calibri"/>
              </a:defRPr>
            </a:lvl3pPr>
            <a:lvl4pPr indent="-152400" lvl="3" marL="1600200" marR="0" rtl="0" algn="l">
              <a:lnSpc>
                <a:spcPct val="90000"/>
              </a:lnSpc>
              <a:spcBef>
                <a:spcPts val="500"/>
              </a:spcBef>
              <a:buClr>
                <a:srgbClr val="505B6B"/>
              </a:buClr>
              <a:buSzPts val="1200"/>
              <a:buFont typeface="Arial"/>
              <a:buChar char="•"/>
              <a:defRPr b="0" i="0" sz="1200" u="none" cap="none" strike="noStrike">
                <a:solidFill>
                  <a:srgbClr val="505B6B"/>
                </a:solidFill>
                <a:latin typeface="Calibri"/>
                <a:ea typeface="Calibri"/>
                <a:cs typeface="Calibri"/>
                <a:sym typeface="Calibri"/>
              </a:defRPr>
            </a:lvl4pPr>
            <a:lvl5pPr indent="-152400" lvl="4" marL="2057400" marR="0" rtl="0" algn="l">
              <a:lnSpc>
                <a:spcPct val="90000"/>
              </a:lnSpc>
              <a:spcBef>
                <a:spcPts val="500"/>
              </a:spcBef>
              <a:buClr>
                <a:srgbClr val="505B6B"/>
              </a:buClr>
              <a:buSzPts val="1200"/>
              <a:buFont typeface="Arial"/>
              <a:buChar char="•"/>
              <a:defRPr b="0" i="0" sz="1200" u="none" cap="none" strike="noStrike">
                <a:solidFill>
                  <a:srgbClr val="505B6B"/>
                </a:solidFill>
                <a:latin typeface="Calibri"/>
                <a:ea typeface="Calibri"/>
                <a:cs typeface="Calibri"/>
                <a:sym typeface="Calibri"/>
              </a:defRPr>
            </a:lvl5pPr>
            <a:lvl6pPr indent="-114300" lvl="5" marL="25146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 name="Shape 45"/>
          <p:cNvSpPr txBox="1"/>
          <p:nvPr>
            <p:ph idx="3" type="body"/>
          </p:nvPr>
        </p:nvSpPr>
        <p:spPr>
          <a:xfrm>
            <a:off x="6172200" y="1188720"/>
            <a:ext cx="5183188" cy="823912"/>
          </a:xfrm>
          <a:prstGeom prst="rect">
            <a:avLst/>
          </a:prstGeom>
          <a:noFill/>
          <a:ln>
            <a:noFill/>
          </a:ln>
        </p:spPr>
        <p:txBody>
          <a:bodyPr anchorCtr="0" anchor="b" bIns="91425" lIns="91425" rIns="91425" wrap="square" tIns="91425"/>
          <a:lstStyle>
            <a:lvl1pPr indent="0" lvl="0" marL="0" marR="0" rtl="0" algn="l">
              <a:lnSpc>
                <a:spcPct val="90000"/>
              </a:lnSpc>
              <a:spcBef>
                <a:spcPts val="1000"/>
              </a:spcBef>
              <a:buClr>
                <a:srgbClr val="505B6B"/>
              </a:buClr>
              <a:buSzPts val="2000"/>
              <a:buFont typeface="Arial"/>
              <a:buNone/>
              <a:defRPr b="1" i="0" sz="2000" u="none" cap="none" strike="noStrike">
                <a:solidFill>
                  <a:srgbClr val="505B6B"/>
                </a:solidFill>
                <a:latin typeface="Calibri"/>
                <a:ea typeface="Calibri"/>
                <a:cs typeface="Calibri"/>
                <a:sym typeface="Calibri"/>
              </a:defRPr>
            </a:lvl1pPr>
            <a:lvl2pPr indent="0" lvl="1" marL="457200" marR="0" rtl="0" algn="l">
              <a:lnSpc>
                <a:spcPct val="90000"/>
              </a:lnSpc>
              <a:spcBef>
                <a:spcPts val="500"/>
              </a:spcBef>
              <a:buClr>
                <a:srgbClr val="505B6B"/>
              </a:buClr>
              <a:buSzPts val="2000"/>
              <a:buFont typeface="Arial"/>
              <a:buNone/>
              <a:defRPr b="1" i="0" sz="2000" u="none" cap="none" strike="noStrike">
                <a:solidFill>
                  <a:srgbClr val="505B6B"/>
                </a:solidFill>
                <a:latin typeface="Calibri"/>
                <a:ea typeface="Calibri"/>
                <a:cs typeface="Calibri"/>
                <a:sym typeface="Calibri"/>
              </a:defRPr>
            </a:lvl2pPr>
            <a:lvl3pPr indent="0" lvl="2" marL="914400" marR="0" rtl="0" algn="l">
              <a:lnSpc>
                <a:spcPct val="90000"/>
              </a:lnSpc>
              <a:spcBef>
                <a:spcPts val="500"/>
              </a:spcBef>
              <a:buClr>
                <a:srgbClr val="505B6B"/>
              </a:buClr>
              <a:buSzPts val="1800"/>
              <a:buFont typeface="Arial"/>
              <a:buNone/>
              <a:defRPr b="1" i="0" sz="1800" u="none" cap="none" strike="noStrike">
                <a:solidFill>
                  <a:srgbClr val="505B6B"/>
                </a:solidFill>
                <a:latin typeface="Calibri"/>
                <a:ea typeface="Calibri"/>
                <a:cs typeface="Calibri"/>
                <a:sym typeface="Calibri"/>
              </a:defRPr>
            </a:lvl3pPr>
            <a:lvl4pPr indent="0" lvl="3" marL="1371600" marR="0" rtl="0" algn="l">
              <a:lnSpc>
                <a:spcPct val="90000"/>
              </a:lnSpc>
              <a:spcBef>
                <a:spcPts val="500"/>
              </a:spcBef>
              <a:buClr>
                <a:srgbClr val="505B6B"/>
              </a:buClr>
              <a:buSzPts val="1600"/>
              <a:buFont typeface="Arial"/>
              <a:buNone/>
              <a:defRPr b="1" i="0" sz="1600" u="none" cap="none" strike="noStrike">
                <a:solidFill>
                  <a:srgbClr val="505B6B"/>
                </a:solidFill>
                <a:latin typeface="Calibri"/>
                <a:ea typeface="Calibri"/>
                <a:cs typeface="Calibri"/>
                <a:sym typeface="Calibri"/>
              </a:defRPr>
            </a:lvl4pPr>
            <a:lvl5pPr indent="0" lvl="4" marL="1828800" marR="0" rtl="0" algn="l">
              <a:lnSpc>
                <a:spcPct val="90000"/>
              </a:lnSpc>
              <a:spcBef>
                <a:spcPts val="500"/>
              </a:spcBef>
              <a:buClr>
                <a:srgbClr val="505B6B"/>
              </a:buClr>
              <a:buSzPts val="1600"/>
              <a:buFont typeface="Arial"/>
              <a:buNone/>
              <a:defRPr b="1" i="0" sz="1600" u="none" cap="none" strike="noStrike">
                <a:solidFill>
                  <a:srgbClr val="505B6B"/>
                </a:solidFill>
                <a:latin typeface="Calibri"/>
                <a:ea typeface="Calibri"/>
                <a:cs typeface="Calibri"/>
                <a:sym typeface="Calibri"/>
              </a:defRPr>
            </a:lvl5pPr>
            <a:lvl6pPr indent="0" lvl="5" marL="2286000" marR="0" rtl="0" algn="l">
              <a:lnSpc>
                <a:spcPct val="90000"/>
              </a:lnSpc>
              <a:spcBef>
                <a:spcPts val="500"/>
              </a:spcBef>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6" name="Shape 46"/>
          <p:cNvSpPr txBox="1"/>
          <p:nvPr>
            <p:ph idx="4" type="body"/>
          </p:nvPr>
        </p:nvSpPr>
        <p:spPr>
          <a:xfrm>
            <a:off x="6172200" y="2012632"/>
            <a:ext cx="5183188" cy="4177031"/>
          </a:xfrm>
          <a:prstGeom prst="rect">
            <a:avLst/>
          </a:prstGeom>
          <a:noFill/>
          <a:ln>
            <a:noFill/>
          </a:ln>
        </p:spPr>
        <p:txBody>
          <a:bodyPr anchorCtr="0" anchor="t" bIns="91425" lIns="91425" rIns="91425" wrap="square" tIns="91425"/>
          <a:lstStyle>
            <a:lvl1pPr indent="-114300" lvl="0" marL="228600" marR="0" rtl="0" algn="l">
              <a:lnSpc>
                <a:spcPct val="90000"/>
              </a:lnSpc>
              <a:spcBef>
                <a:spcPts val="1000"/>
              </a:spcBef>
              <a:buClr>
                <a:srgbClr val="505B6B"/>
              </a:buClr>
              <a:buSzPts val="1800"/>
              <a:buFont typeface="Arial"/>
              <a:buChar char="•"/>
              <a:defRPr b="0" i="0" sz="1800" u="none" cap="none" strike="noStrike">
                <a:solidFill>
                  <a:srgbClr val="505B6B"/>
                </a:solidFill>
                <a:latin typeface="Calibri"/>
                <a:ea typeface="Calibri"/>
                <a:cs typeface="Calibri"/>
                <a:sym typeface="Calibri"/>
              </a:defRPr>
            </a:lvl1pPr>
            <a:lvl2pPr indent="-127000" lvl="1" marL="685800" marR="0" rtl="0" algn="l">
              <a:lnSpc>
                <a:spcPct val="90000"/>
              </a:lnSpc>
              <a:spcBef>
                <a:spcPts val="500"/>
              </a:spcBef>
              <a:buClr>
                <a:srgbClr val="505B6B"/>
              </a:buClr>
              <a:buSzPts val="1600"/>
              <a:buFont typeface="Arial"/>
              <a:buChar char="•"/>
              <a:defRPr b="0" i="0" sz="1600" u="none" cap="none" strike="noStrike">
                <a:solidFill>
                  <a:srgbClr val="505B6B"/>
                </a:solidFill>
                <a:latin typeface="Calibri"/>
                <a:ea typeface="Calibri"/>
                <a:cs typeface="Calibri"/>
                <a:sym typeface="Calibri"/>
              </a:defRPr>
            </a:lvl2pPr>
            <a:lvl3pPr indent="-139700" lvl="2" marL="1143000" marR="0" rtl="0" algn="l">
              <a:lnSpc>
                <a:spcPct val="90000"/>
              </a:lnSpc>
              <a:spcBef>
                <a:spcPts val="500"/>
              </a:spcBef>
              <a:buClr>
                <a:srgbClr val="505B6B"/>
              </a:buClr>
              <a:buSzPts val="1400"/>
              <a:buFont typeface="Arial"/>
              <a:buChar char="•"/>
              <a:defRPr b="0" i="0" sz="1400" u="none" cap="none" strike="noStrike">
                <a:solidFill>
                  <a:srgbClr val="505B6B"/>
                </a:solidFill>
                <a:latin typeface="Calibri"/>
                <a:ea typeface="Calibri"/>
                <a:cs typeface="Calibri"/>
                <a:sym typeface="Calibri"/>
              </a:defRPr>
            </a:lvl3pPr>
            <a:lvl4pPr indent="-152400" lvl="3" marL="1600200" marR="0" rtl="0" algn="l">
              <a:lnSpc>
                <a:spcPct val="90000"/>
              </a:lnSpc>
              <a:spcBef>
                <a:spcPts val="500"/>
              </a:spcBef>
              <a:buClr>
                <a:srgbClr val="505B6B"/>
              </a:buClr>
              <a:buSzPts val="1200"/>
              <a:buFont typeface="Arial"/>
              <a:buChar char="•"/>
              <a:defRPr b="0" i="0" sz="1200" u="none" cap="none" strike="noStrike">
                <a:solidFill>
                  <a:srgbClr val="505B6B"/>
                </a:solidFill>
                <a:latin typeface="Calibri"/>
                <a:ea typeface="Calibri"/>
                <a:cs typeface="Calibri"/>
                <a:sym typeface="Calibri"/>
              </a:defRPr>
            </a:lvl4pPr>
            <a:lvl5pPr indent="-152400" lvl="4" marL="2057400" marR="0" rtl="0" algn="l">
              <a:lnSpc>
                <a:spcPct val="90000"/>
              </a:lnSpc>
              <a:spcBef>
                <a:spcPts val="500"/>
              </a:spcBef>
              <a:buClr>
                <a:srgbClr val="505B6B"/>
              </a:buClr>
              <a:buSzPts val="1200"/>
              <a:buFont typeface="Arial"/>
              <a:buChar char="•"/>
              <a:defRPr b="0" i="0" sz="1200" u="none" cap="none" strike="noStrike">
                <a:solidFill>
                  <a:srgbClr val="505B6B"/>
                </a:solidFill>
                <a:latin typeface="Calibri"/>
                <a:ea typeface="Calibri"/>
                <a:cs typeface="Calibri"/>
                <a:sym typeface="Calibri"/>
              </a:defRPr>
            </a:lvl5pPr>
            <a:lvl6pPr indent="-114300" lvl="5" marL="25146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838200" y="6356350"/>
            <a:ext cx="105156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b="0" i="0" sz="1200" u="none" cap="none" strike="noStrike">
                <a:solidFill>
                  <a:srgbClr val="A0A8B3"/>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48" name="Shape 48"/>
        <p:cNvGrpSpPr/>
        <p:nvPr/>
      </p:nvGrpSpPr>
      <p:grpSpPr>
        <a:xfrm>
          <a:off x="0" y="0"/>
          <a:ext cx="0" cy="0"/>
          <a:chOff x="0" y="0"/>
          <a:chExt cx="0" cy="0"/>
        </a:xfrm>
      </p:grpSpPr>
      <p:sp>
        <p:nvSpPr>
          <p:cNvPr id="49" name="Shape 49"/>
          <p:cNvSpPr txBox="1"/>
          <p:nvPr>
            <p:ph type="title"/>
          </p:nvPr>
        </p:nvSpPr>
        <p:spPr>
          <a:xfrm>
            <a:off x="838200" y="365125"/>
            <a:ext cx="10515600" cy="640080"/>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rgbClr val="505B6B"/>
              </a:buClr>
              <a:buSzPts val="2800"/>
              <a:buFont typeface="Calibri"/>
              <a:buNone/>
              <a:defRPr b="1" i="0" sz="2800" u="none" cap="none" strike="noStrike">
                <a:solidFill>
                  <a:srgbClr val="505B6B"/>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50" name="Shape 50"/>
          <p:cNvSpPr txBox="1"/>
          <p:nvPr>
            <p:ph idx="11" type="ftr"/>
          </p:nvPr>
        </p:nvSpPr>
        <p:spPr>
          <a:xfrm>
            <a:off x="838200" y="6356350"/>
            <a:ext cx="105156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b="0" i="0" sz="1200" u="none" cap="none" strike="noStrike">
                <a:solidFill>
                  <a:srgbClr val="A0A8B3"/>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1" name="Shape 51"/>
        <p:cNvGrpSpPr/>
        <p:nvPr/>
      </p:nvGrpSpPr>
      <p:grpSpPr>
        <a:xfrm>
          <a:off x="0" y="0"/>
          <a:ext cx="0" cy="0"/>
          <a:chOff x="0" y="0"/>
          <a:chExt cx="0" cy="0"/>
        </a:xfrm>
      </p:grpSpPr>
      <p:sp>
        <p:nvSpPr>
          <p:cNvPr id="52" name="Shape 52"/>
          <p:cNvSpPr txBox="1"/>
          <p:nvPr>
            <p:ph idx="11" type="ftr"/>
          </p:nvPr>
        </p:nvSpPr>
        <p:spPr>
          <a:xfrm>
            <a:off x="838200" y="6356350"/>
            <a:ext cx="105156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b="0" i="0" sz="1200" u="none" cap="none" strike="noStrike">
                <a:solidFill>
                  <a:srgbClr val="A0A8B3"/>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838200" y="365125"/>
            <a:ext cx="10515600" cy="640080"/>
          </a:xfrm>
          <a:prstGeom prst="rect">
            <a:avLst/>
          </a:prstGeom>
          <a:noFill/>
          <a:ln>
            <a:noFill/>
          </a:ln>
        </p:spPr>
        <p:txBody>
          <a:bodyPr anchorCtr="0" anchor="ctr" bIns="91425" lIns="91425" rIns="91425" wrap="square" tIns="91425"/>
          <a:lstStyle>
            <a:lvl1pPr indent="0" lvl="0" marL="0" marR="0" rtl="0" algn="l">
              <a:lnSpc>
                <a:spcPct val="90000"/>
              </a:lnSpc>
              <a:spcBef>
                <a:spcPts val="0"/>
              </a:spcBef>
              <a:buClr>
                <a:srgbClr val="505B6B"/>
              </a:buClr>
              <a:buSzPts val="2800"/>
              <a:buFont typeface="Calibri"/>
              <a:buNone/>
              <a:defRPr b="1" i="0" sz="2800" u="none" cap="none" strike="noStrike">
                <a:solidFill>
                  <a:srgbClr val="505B6B"/>
                </a:solidFill>
                <a:latin typeface="Calibri"/>
                <a:ea typeface="Calibri"/>
                <a:cs typeface="Calibri"/>
                <a:sym typeface="Calibri"/>
              </a:defRPr>
            </a:lvl1pPr>
            <a:lvl2pPr indent="0" lvl="1">
              <a:spcBef>
                <a:spcPts val="0"/>
              </a:spcBef>
              <a:buSzPts val="1400"/>
              <a:buNone/>
              <a:defRPr sz="1800"/>
            </a:lvl2pPr>
            <a:lvl3pPr indent="0" lvl="2">
              <a:spcBef>
                <a:spcPts val="0"/>
              </a:spcBef>
              <a:buSzPts val="1400"/>
              <a:buNone/>
              <a:defRPr sz="1800"/>
            </a:lvl3pPr>
            <a:lvl4pPr indent="0" lvl="3">
              <a:spcBef>
                <a:spcPts val="0"/>
              </a:spcBef>
              <a:buSzPts val="1400"/>
              <a:buNone/>
              <a:defRPr sz="1800"/>
            </a:lvl4pPr>
            <a:lvl5pPr indent="0" lvl="4">
              <a:spcBef>
                <a:spcPts val="0"/>
              </a:spcBef>
              <a:buSzPts val="1400"/>
              <a:buNone/>
              <a:defRPr sz="1800"/>
            </a:lvl5pPr>
            <a:lvl6pPr indent="0" lvl="5">
              <a:spcBef>
                <a:spcPts val="0"/>
              </a:spcBef>
              <a:buSzPts val="1400"/>
              <a:buNone/>
              <a:defRPr sz="1800"/>
            </a:lvl6pPr>
            <a:lvl7pPr indent="0" lvl="6">
              <a:spcBef>
                <a:spcPts val="0"/>
              </a:spcBef>
              <a:buSzPts val="1400"/>
              <a:buNone/>
              <a:defRPr sz="1800"/>
            </a:lvl7pPr>
            <a:lvl8pPr indent="0" lvl="7">
              <a:spcBef>
                <a:spcPts val="0"/>
              </a:spcBef>
              <a:buSzPts val="1400"/>
              <a:buNone/>
              <a:defRPr sz="1800"/>
            </a:lvl8pPr>
            <a:lvl9pPr indent="0" lvl="8">
              <a:spcBef>
                <a:spcPts val="0"/>
              </a:spcBef>
              <a:buSzPts val="1400"/>
              <a:buNone/>
              <a:defRPr sz="1800"/>
            </a:lvl9pPr>
          </a:lstStyle>
          <a:p/>
        </p:txBody>
      </p:sp>
      <p:sp>
        <p:nvSpPr>
          <p:cNvPr id="11" name="Shape 11"/>
          <p:cNvSpPr txBox="1"/>
          <p:nvPr>
            <p:ph idx="1" type="body"/>
          </p:nvPr>
        </p:nvSpPr>
        <p:spPr>
          <a:xfrm>
            <a:off x="838200" y="1188720"/>
            <a:ext cx="10515600" cy="4846320"/>
          </a:xfrm>
          <a:prstGeom prst="rect">
            <a:avLst/>
          </a:prstGeom>
          <a:noFill/>
          <a:ln>
            <a:noFill/>
          </a:ln>
        </p:spPr>
        <p:txBody>
          <a:bodyPr anchorCtr="0" anchor="t" bIns="91425" lIns="91425" rIns="91425" wrap="square" tIns="91425"/>
          <a:lstStyle>
            <a:lvl1pPr indent="-114300" lvl="0" marL="228600" marR="0" rtl="0" algn="l">
              <a:lnSpc>
                <a:spcPct val="90000"/>
              </a:lnSpc>
              <a:spcBef>
                <a:spcPts val="1000"/>
              </a:spcBef>
              <a:buClr>
                <a:srgbClr val="505B6B"/>
              </a:buClr>
              <a:buSzPts val="1800"/>
              <a:buFont typeface="Arial"/>
              <a:buChar char="•"/>
              <a:defRPr b="0" i="0" sz="1800" u="none" cap="none" strike="noStrike">
                <a:solidFill>
                  <a:srgbClr val="505B6B"/>
                </a:solidFill>
                <a:latin typeface="Calibri"/>
                <a:ea typeface="Calibri"/>
                <a:cs typeface="Calibri"/>
                <a:sym typeface="Calibri"/>
              </a:defRPr>
            </a:lvl1pPr>
            <a:lvl2pPr indent="-127000" lvl="1" marL="685800" marR="0" rtl="0" algn="l">
              <a:lnSpc>
                <a:spcPct val="90000"/>
              </a:lnSpc>
              <a:spcBef>
                <a:spcPts val="500"/>
              </a:spcBef>
              <a:buClr>
                <a:srgbClr val="505B6B"/>
              </a:buClr>
              <a:buSzPts val="1600"/>
              <a:buFont typeface="Arial"/>
              <a:buChar char="•"/>
              <a:defRPr b="0" i="0" sz="1600" u="none" cap="none" strike="noStrike">
                <a:solidFill>
                  <a:srgbClr val="505B6B"/>
                </a:solidFill>
                <a:latin typeface="Calibri"/>
                <a:ea typeface="Calibri"/>
                <a:cs typeface="Calibri"/>
                <a:sym typeface="Calibri"/>
              </a:defRPr>
            </a:lvl2pPr>
            <a:lvl3pPr indent="-139700" lvl="2" marL="1143000" marR="0" rtl="0" algn="l">
              <a:lnSpc>
                <a:spcPct val="90000"/>
              </a:lnSpc>
              <a:spcBef>
                <a:spcPts val="500"/>
              </a:spcBef>
              <a:buClr>
                <a:srgbClr val="505B6B"/>
              </a:buClr>
              <a:buSzPts val="1400"/>
              <a:buFont typeface="Arial"/>
              <a:buChar char="•"/>
              <a:defRPr b="0" i="0" sz="1400" u="none" cap="none" strike="noStrike">
                <a:solidFill>
                  <a:srgbClr val="505B6B"/>
                </a:solidFill>
                <a:latin typeface="Calibri"/>
                <a:ea typeface="Calibri"/>
                <a:cs typeface="Calibri"/>
                <a:sym typeface="Calibri"/>
              </a:defRPr>
            </a:lvl3pPr>
            <a:lvl4pPr indent="-152400" lvl="3" marL="1600200" marR="0" rtl="0" algn="l">
              <a:lnSpc>
                <a:spcPct val="90000"/>
              </a:lnSpc>
              <a:spcBef>
                <a:spcPts val="500"/>
              </a:spcBef>
              <a:buClr>
                <a:srgbClr val="505B6B"/>
              </a:buClr>
              <a:buSzPts val="1200"/>
              <a:buFont typeface="Arial"/>
              <a:buChar char="•"/>
              <a:defRPr b="0" i="0" sz="1200" u="none" cap="none" strike="noStrike">
                <a:solidFill>
                  <a:srgbClr val="505B6B"/>
                </a:solidFill>
                <a:latin typeface="Calibri"/>
                <a:ea typeface="Calibri"/>
                <a:cs typeface="Calibri"/>
                <a:sym typeface="Calibri"/>
              </a:defRPr>
            </a:lvl4pPr>
            <a:lvl5pPr indent="-152400" lvl="4" marL="2057400" marR="0" rtl="0" algn="l">
              <a:lnSpc>
                <a:spcPct val="90000"/>
              </a:lnSpc>
              <a:spcBef>
                <a:spcPts val="500"/>
              </a:spcBef>
              <a:buClr>
                <a:srgbClr val="505B6B"/>
              </a:buClr>
              <a:buSzPts val="1200"/>
              <a:buFont typeface="Arial"/>
              <a:buChar char="•"/>
              <a:defRPr b="0" i="0" sz="1200" u="none" cap="none" strike="noStrike">
                <a:solidFill>
                  <a:srgbClr val="505B6B"/>
                </a:solidFill>
                <a:latin typeface="Calibri"/>
                <a:ea typeface="Calibri"/>
                <a:cs typeface="Calibri"/>
                <a:sym typeface="Calibri"/>
              </a:defRPr>
            </a:lvl5pPr>
            <a:lvl6pPr indent="-114300" lvl="5" marL="25146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Shape 12"/>
          <p:cNvSpPr txBox="1"/>
          <p:nvPr>
            <p:ph idx="11" type="ftr"/>
          </p:nvPr>
        </p:nvSpPr>
        <p:spPr>
          <a:xfrm>
            <a:off x="838200" y="6356350"/>
            <a:ext cx="10515600" cy="365125"/>
          </a:xfrm>
          <a:prstGeom prst="rect">
            <a:avLst/>
          </a:prstGeom>
          <a:noFill/>
          <a:ln>
            <a:noFill/>
          </a:ln>
        </p:spPr>
        <p:txBody>
          <a:bodyPr anchorCtr="0" anchor="ctr" bIns="91425" lIns="91425" rIns="91425" wrap="square" tIns="91425"/>
          <a:lstStyle>
            <a:lvl1pPr indent="0" lvl="0" marL="0" marR="0" rtl="0" algn="ctr">
              <a:spcBef>
                <a:spcPts val="0"/>
              </a:spcBef>
              <a:buSzPts val="1400"/>
              <a:buNone/>
              <a:defRPr b="0" i="0" sz="1200" u="none" cap="none" strike="noStrike">
                <a:solidFill>
                  <a:srgbClr val="A0A8B3"/>
                </a:solidFill>
                <a:latin typeface="Calibri"/>
                <a:ea typeface="Calibri"/>
                <a:cs typeface="Calibri"/>
                <a:sym typeface="Calibri"/>
              </a:defRPr>
            </a:lvl1pPr>
            <a:lvl2pPr indent="0" lvl="1" marL="457200" marR="0" rtl="0" algn="l">
              <a:spcBef>
                <a:spcPts val="0"/>
              </a:spcBef>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800" u="none" cap="none" strike="noStrike">
                <a:solidFill>
                  <a:schemeClr val="dk1"/>
                </a:solidFill>
                <a:latin typeface="Calibri"/>
                <a:ea typeface="Calibri"/>
                <a:cs typeface="Calibri"/>
                <a:sym typeface="Calibri"/>
              </a:defRPr>
            </a:lvl9pPr>
          </a:lstStyle>
          <a:p/>
        </p:txBody>
      </p:sp>
      <p:pic>
        <p:nvPicPr>
          <p:cNvPr id="13" name="Shape 13"/>
          <p:cNvPicPr preferRelativeResize="0"/>
          <p:nvPr/>
        </p:nvPicPr>
        <p:blipFill rotWithShape="1">
          <a:blip r:embed="rId1">
            <a:alphaModFix/>
          </a:blip>
          <a:srcRect b="0" l="0" r="0" t="0"/>
          <a:stretch/>
        </p:blipFill>
        <p:spPr>
          <a:xfrm>
            <a:off x="11424759" y="6090759"/>
            <a:ext cx="767241" cy="7672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koinearth.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17.jpg"/><Relationship Id="rId9" Type="http://schemas.openxmlformats.org/officeDocument/2006/relationships/image" Target="../media/image21.jpg"/><Relationship Id="rId5" Type="http://schemas.openxmlformats.org/officeDocument/2006/relationships/image" Target="../media/image20.jpg"/><Relationship Id="rId6" Type="http://schemas.openxmlformats.org/officeDocument/2006/relationships/image" Target="../media/image22.jpg"/><Relationship Id="rId7" Type="http://schemas.openxmlformats.org/officeDocument/2006/relationships/image" Target="../media/image23.jpg"/><Relationship Id="rId8"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koinearth.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8.png"/><Relationship Id="rId7" Type="http://schemas.openxmlformats.org/officeDocument/2006/relationships/image" Target="../media/image2.png"/><Relationship Id="rId8"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2.png"/><Relationship Id="rId8"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10006"/>
        </a:solidFill>
      </p:bgPr>
    </p:bg>
    <p:spTree>
      <p:nvGrpSpPr>
        <p:cNvPr id="80" name="Shape 80"/>
        <p:cNvGrpSpPr/>
        <p:nvPr/>
      </p:nvGrpSpPr>
      <p:grpSpPr>
        <a:xfrm>
          <a:off x="0" y="0"/>
          <a:ext cx="0" cy="0"/>
          <a:chOff x="0" y="0"/>
          <a:chExt cx="0" cy="0"/>
        </a:xfrm>
      </p:grpSpPr>
      <p:sp>
        <p:nvSpPr>
          <p:cNvPr id="81" name="Shape 81"/>
          <p:cNvSpPr txBox="1"/>
          <p:nvPr>
            <p:ph type="title"/>
          </p:nvPr>
        </p:nvSpPr>
        <p:spPr>
          <a:xfrm>
            <a:off x="831850" y="1709738"/>
            <a:ext cx="10515600" cy="2852737"/>
          </a:xfrm>
          <a:prstGeom prst="rect">
            <a:avLst/>
          </a:prstGeom>
          <a:noFill/>
          <a:ln>
            <a:noFill/>
          </a:ln>
        </p:spPr>
        <p:txBody>
          <a:bodyPr anchorCtr="0" anchor="b" bIns="45700" lIns="91425" rIns="91425" wrap="square" tIns="45700">
            <a:noAutofit/>
          </a:bodyPr>
          <a:lstStyle/>
          <a:p>
            <a:pPr indent="-381000" lvl="0" marL="0" rtl="0">
              <a:spcBef>
                <a:spcPts val="0"/>
              </a:spcBef>
              <a:buClr>
                <a:schemeClr val="lt1"/>
              </a:buClr>
              <a:buSzPts val="6000"/>
              <a:buFont typeface="Calibri"/>
              <a:buNone/>
            </a:pPr>
            <a:r>
              <a:rPr lang="en-US">
                <a:solidFill>
                  <a:schemeClr val="dk2"/>
                </a:solidFill>
              </a:rPr>
              <a:t>koinearth</a:t>
            </a:r>
          </a:p>
        </p:txBody>
      </p:sp>
      <p:sp>
        <p:nvSpPr>
          <p:cNvPr id="82" name="Shape 82"/>
          <p:cNvSpPr txBox="1"/>
          <p:nvPr>
            <p:ph idx="1" type="body"/>
          </p:nvPr>
        </p:nvSpPr>
        <p:spPr>
          <a:xfrm>
            <a:off x="831850" y="4589463"/>
            <a:ext cx="10515600" cy="1500187"/>
          </a:xfrm>
          <a:prstGeom prst="rect">
            <a:avLst/>
          </a:prstGeom>
          <a:noFill/>
          <a:ln>
            <a:noFill/>
          </a:ln>
        </p:spPr>
        <p:txBody>
          <a:bodyPr anchorCtr="0" anchor="t" bIns="45700" lIns="91425" rIns="91425" wrap="square" tIns="45700">
            <a:noAutofit/>
          </a:bodyPr>
          <a:lstStyle/>
          <a:p>
            <a:pPr indent="-152400" lvl="0" marL="0" marR="0" rtl="0" algn="l">
              <a:lnSpc>
                <a:spcPct val="90000"/>
              </a:lnSpc>
              <a:spcBef>
                <a:spcPts val="0"/>
              </a:spcBef>
              <a:buClr>
                <a:schemeClr val="lt1"/>
              </a:buClr>
              <a:buSzPts val="2400"/>
              <a:buFont typeface="Arial"/>
              <a:buNone/>
            </a:pPr>
            <a:r>
              <a:rPr b="0" i="0" lang="en-US" sz="2400" u="sng" cap="none" strike="noStrike">
                <a:solidFill>
                  <a:schemeClr val="dk2"/>
                </a:solidFill>
                <a:latin typeface="Calibri"/>
                <a:ea typeface="Calibri"/>
                <a:cs typeface="Calibri"/>
                <a:sym typeface="Calibri"/>
                <a:hlinkClick r:id="rId3"/>
              </a:rPr>
              <a:t>www.koinearth.com</a:t>
            </a:r>
            <a:r>
              <a:rPr b="0" i="0" lang="en-US" sz="2400" u="none" cap="none" strike="noStrike">
                <a:solidFill>
                  <a:schemeClr val="lt1"/>
                </a:solidFill>
                <a:latin typeface="Calibri"/>
                <a:ea typeface="Calibri"/>
                <a:cs typeface="Calibri"/>
                <a:sym typeface="Calibri"/>
              </a:rPr>
              <a:t> </a:t>
            </a:r>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Shape 171"/>
          <p:cNvSpPr txBox="1"/>
          <p:nvPr>
            <p:ph type="title"/>
          </p:nvPr>
        </p:nvSpPr>
        <p:spPr>
          <a:xfrm>
            <a:off x="838200" y="365125"/>
            <a:ext cx="10515600" cy="640200"/>
          </a:xfrm>
          <a:prstGeom prst="rect">
            <a:avLst/>
          </a:prstGeom>
          <a:noFill/>
          <a:ln>
            <a:noFill/>
          </a:ln>
        </p:spPr>
        <p:txBody>
          <a:bodyPr anchorCtr="0" anchor="ctr" bIns="45700" lIns="91425" rIns="91425" wrap="square" tIns="45700">
            <a:noAutofit/>
          </a:bodyPr>
          <a:lstStyle/>
          <a:p>
            <a:pPr indent="-177800" lvl="0" marL="0" marR="0" rtl="0" algn="l">
              <a:lnSpc>
                <a:spcPct val="90000"/>
              </a:lnSpc>
              <a:spcBef>
                <a:spcPts val="0"/>
              </a:spcBef>
              <a:buClr>
                <a:srgbClr val="505B6B"/>
              </a:buClr>
              <a:buSzPts val="2800"/>
              <a:buFont typeface="Calibri"/>
              <a:buNone/>
            </a:pPr>
            <a:r>
              <a:rPr b="1" i="0" lang="en-US" sz="2800" u="none" cap="none" strike="noStrike">
                <a:solidFill>
                  <a:srgbClr val="505B6B"/>
                </a:solidFill>
                <a:latin typeface="Calibri"/>
                <a:ea typeface="Calibri"/>
                <a:cs typeface="Calibri"/>
                <a:sym typeface="Calibri"/>
              </a:rPr>
              <a:t>Team</a:t>
            </a:r>
          </a:p>
        </p:txBody>
      </p:sp>
      <p:pic>
        <p:nvPicPr>
          <p:cNvPr id="172" name="Shape 172"/>
          <p:cNvPicPr preferRelativeResize="0"/>
          <p:nvPr>
            <p:ph idx="1" type="body"/>
          </p:nvPr>
        </p:nvPicPr>
        <p:blipFill rotWithShape="1">
          <a:blip r:embed="rId3">
            <a:alphaModFix/>
          </a:blip>
          <a:srcRect b="0" l="0" r="0" t="0"/>
          <a:stretch/>
        </p:blipFill>
        <p:spPr>
          <a:xfrm>
            <a:off x="6704967" y="1131764"/>
            <a:ext cx="2108400" cy="2103000"/>
          </a:xfrm>
          <a:prstGeom prst="rect">
            <a:avLst/>
          </a:prstGeom>
          <a:noFill/>
          <a:ln>
            <a:noFill/>
          </a:ln>
        </p:spPr>
      </p:pic>
      <p:pic>
        <p:nvPicPr>
          <p:cNvPr id="173" name="Shape 173"/>
          <p:cNvPicPr preferRelativeResize="0"/>
          <p:nvPr/>
        </p:nvPicPr>
        <p:blipFill rotWithShape="1">
          <a:blip r:embed="rId4">
            <a:alphaModFix/>
          </a:blip>
          <a:srcRect b="0" l="0" r="0" t="0"/>
          <a:stretch/>
        </p:blipFill>
        <p:spPr>
          <a:xfrm>
            <a:off x="403871" y="3969972"/>
            <a:ext cx="1402357" cy="2103119"/>
          </a:xfrm>
          <a:prstGeom prst="rect">
            <a:avLst/>
          </a:prstGeom>
          <a:noFill/>
          <a:ln>
            <a:noFill/>
          </a:ln>
        </p:spPr>
      </p:pic>
      <p:pic>
        <p:nvPicPr>
          <p:cNvPr id="174" name="Shape 174"/>
          <p:cNvPicPr preferRelativeResize="0"/>
          <p:nvPr/>
        </p:nvPicPr>
        <p:blipFill rotWithShape="1">
          <a:blip r:embed="rId5">
            <a:alphaModFix/>
          </a:blip>
          <a:srcRect b="0" l="0" r="0" t="0"/>
          <a:stretch/>
        </p:blipFill>
        <p:spPr>
          <a:xfrm>
            <a:off x="6001891" y="3930957"/>
            <a:ext cx="2494798" cy="2103119"/>
          </a:xfrm>
          <a:prstGeom prst="rect">
            <a:avLst/>
          </a:prstGeom>
          <a:noFill/>
          <a:ln>
            <a:noFill/>
          </a:ln>
        </p:spPr>
      </p:pic>
      <p:pic>
        <p:nvPicPr>
          <p:cNvPr id="175" name="Shape 175"/>
          <p:cNvPicPr preferRelativeResize="0"/>
          <p:nvPr/>
        </p:nvPicPr>
        <p:blipFill rotWithShape="1">
          <a:blip r:embed="rId6">
            <a:alphaModFix/>
          </a:blip>
          <a:srcRect b="0" l="0" r="0" t="0"/>
          <a:stretch/>
        </p:blipFill>
        <p:spPr>
          <a:xfrm>
            <a:off x="9310185" y="1138595"/>
            <a:ext cx="2357721" cy="2103119"/>
          </a:xfrm>
          <a:prstGeom prst="rect">
            <a:avLst/>
          </a:prstGeom>
          <a:noFill/>
          <a:ln>
            <a:noFill/>
          </a:ln>
        </p:spPr>
      </p:pic>
      <p:pic>
        <p:nvPicPr>
          <p:cNvPr id="176" name="Shape 176"/>
          <p:cNvPicPr preferRelativeResize="0"/>
          <p:nvPr/>
        </p:nvPicPr>
        <p:blipFill rotWithShape="1">
          <a:blip r:embed="rId7">
            <a:alphaModFix/>
          </a:blip>
          <a:srcRect b="0" l="0" r="0" t="0"/>
          <a:stretch/>
        </p:blipFill>
        <p:spPr>
          <a:xfrm>
            <a:off x="2250531" y="3949880"/>
            <a:ext cx="3154679" cy="2103119"/>
          </a:xfrm>
          <a:prstGeom prst="rect">
            <a:avLst/>
          </a:prstGeom>
          <a:noFill/>
          <a:ln>
            <a:noFill/>
          </a:ln>
        </p:spPr>
      </p:pic>
      <p:pic>
        <p:nvPicPr>
          <p:cNvPr id="177" name="Shape 177"/>
          <p:cNvPicPr preferRelativeResize="0"/>
          <p:nvPr/>
        </p:nvPicPr>
        <p:blipFill rotWithShape="1">
          <a:blip r:embed="rId8">
            <a:alphaModFix/>
          </a:blip>
          <a:srcRect b="0" l="0" r="0" t="0"/>
          <a:stretch/>
        </p:blipFill>
        <p:spPr>
          <a:xfrm>
            <a:off x="403871" y="1108759"/>
            <a:ext cx="3149988" cy="2103119"/>
          </a:xfrm>
          <a:prstGeom prst="rect">
            <a:avLst/>
          </a:prstGeom>
          <a:noFill/>
          <a:ln>
            <a:noFill/>
          </a:ln>
        </p:spPr>
      </p:pic>
      <p:pic>
        <p:nvPicPr>
          <p:cNvPr id="178" name="Shape 178"/>
          <p:cNvPicPr preferRelativeResize="0"/>
          <p:nvPr/>
        </p:nvPicPr>
        <p:blipFill rotWithShape="1">
          <a:blip r:embed="rId9">
            <a:alphaModFix/>
          </a:blip>
          <a:srcRect b="0" l="0" r="0" t="0"/>
          <a:stretch/>
        </p:blipFill>
        <p:spPr>
          <a:xfrm>
            <a:off x="3935141" y="1131764"/>
            <a:ext cx="2383135" cy="2103120"/>
          </a:xfrm>
          <a:prstGeom prst="rect">
            <a:avLst/>
          </a:prstGeom>
          <a:noFill/>
          <a:ln>
            <a:noFill/>
          </a:ln>
        </p:spPr>
      </p:pic>
      <p:sp>
        <p:nvSpPr>
          <p:cNvPr id="179" name="Shape 179"/>
          <p:cNvSpPr txBox="1"/>
          <p:nvPr/>
        </p:nvSpPr>
        <p:spPr>
          <a:xfrm flipH="1">
            <a:off x="403857" y="3191787"/>
            <a:ext cx="3150000" cy="369300"/>
          </a:xfrm>
          <a:prstGeom prst="rect">
            <a:avLst/>
          </a:prstGeom>
          <a:noFill/>
          <a:ln>
            <a:noFill/>
          </a:ln>
        </p:spPr>
        <p:txBody>
          <a:bodyPr anchorCtr="0" anchor="t" bIns="45700" lIns="91425" rIns="91425" wrap="square" tIns="45700">
            <a:noAutofit/>
          </a:bodyPr>
          <a:lstStyle/>
          <a:p>
            <a:pPr indent="0" lvl="0" marL="0" marR="0" rtl="0" algn="ctr">
              <a:spcBef>
                <a:spcPts val="0"/>
              </a:spcBef>
              <a:buNone/>
            </a:pPr>
            <a:r>
              <a:rPr lang="en-US" sz="1800">
                <a:solidFill>
                  <a:schemeClr val="dk2"/>
                </a:solidFill>
                <a:latin typeface="Calibri"/>
                <a:ea typeface="Calibri"/>
                <a:cs typeface="Calibri"/>
                <a:sym typeface="Calibri"/>
              </a:rPr>
              <a:t>Dr. Praphul Chandra</a:t>
            </a:r>
          </a:p>
        </p:txBody>
      </p:sp>
      <p:sp>
        <p:nvSpPr>
          <p:cNvPr id="180" name="Shape 180"/>
          <p:cNvSpPr txBox="1"/>
          <p:nvPr/>
        </p:nvSpPr>
        <p:spPr>
          <a:xfrm flipH="1">
            <a:off x="4050524" y="3195970"/>
            <a:ext cx="2383200" cy="369300"/>
          </a:xfrm>
          <a:prstGeom prst="rect">
            <a:avLst/>
          </a:prstGeom>
          <a:noFill/>
          <a:ln>
            <a:noFill/>
          </a:ln>
        </p:spPr>
        <p:txBody>
          <a:bodyPr anchorCtr="0" anchor="t" bIns="45700" lIns="91425" rIns="91425" wrap="square" tIns="45700">
            <a:noAutofit/>
          </a:bodyPr>
          <a:lstStyle/>
          <a:p>
            <a:pPr indent="0" lvl="0" marL="0" marR="0" rtl="0" algn="ctr">
              <a:spcBef>
                <a:spcPts val="0"/>
              </a:spcBef>
              <a:buNone/>
            </a:pPr>
            <a:r>
              <a:rPr lang="en-US" sz="1800">
                <a:solidFill>
                  <a:schemeClr val="dk2"/>
                </a:solidFill>
                <a:latin typeface="Calibri"/>
                <a:ea typeface="Calibri"/>
                <a:cs typeface="Calibri"/>
                <a:sym typeface="Calibri"/>
              </a:rPr>
              <a:t>Dr. Surya Komapalli</a:t>
            </a:r>
          </a:p>
        </p:txBody>
      </p:sp>
      <p:sp>
        <p:nvSpPr>
          <p:cNvPr id="181" name="Shape 181"/>
          <p:cNvSpPr txBox="1"/>
          <p:nvPr/>
        </p:nvSpPr>
        <p:spPr>
          <a:xfrm>
            <a:off x="7065132" y="3199446"/>
            <a:ext cx="1384200" cy="369300"/>
          </a:xfrm>
          <a:prstGeom prst="rect">
            <a:avLst/>
          </a:prstGeom>
          <a:noFill/>
          <a:ln>
            <a:noFill/>
          </a:ln>
        </p:spPr>
        <p:txBody>
          <a:bodyPr anchorCtr="0" anchor="t" bIns="45700" lIns="91425" rIns="91425" wrap="square" tIns="45700">
            <a:noAutofit/>
          </a:bodyPr>
          <a:lstStyle/>
          <a:p>
            <a:pPr indent="0" lvl="0" marL="0" marR="0" rtl="0" algn="ctr">
              <a:spcBef>
                <a:spcPts val="0"/>
              </a:spcBef>
              <a:buNone/>
            </a:pPr>
            <a:r>
              <a:rPr lang="en-US" sz="1800">
                <a:solidFill>
                  <a:schemeClr val="dk2"/>
                </a:solidFill>
                <a:latin typeface="Calibri"/>
                <a:ea typeface="Calibri"/>
                <a:cs typeface="Calibri"/>
                <a:sym typeface="Calibri"/>
              </a:rPr>
              <a:t>Amit Ranjan</a:t>
            </a:r>
          </a:p>
        </p:txBody>
      </p:sp>
      <p:sp>
        <p:nvSpPr>
          <p:cNvPr id="182" name="Shape 182"/>
          <p:cNvSpPr txBox="1"/>
          <p:nvPr/>
        </p:nvSpPr>
        <p:spPr>
          <a:xfrm flipH="1">
            <a:off x="9310205" y="3238435"/>
            <a:ext cx="2357700" cy="369300"/>
          </a:xfrm>
          <a:prstGeom prst="rect">
            <a:avLst/>
          </a:prstGeom>
          <a:noFill/>
          <a:ln>
            <a:noFill/>
          </a:ln>
        </p:spPr>
        <p:txBody>
          <a:bodyPr anchorCtr="0" anchor="t" bIns="45700" lIns="91425" rIns="91425" wrap="square" tIns="45700">
            <a:noAutofit/>
          </a:bodyPr>
          <a:lstStyle/>
          <a:p>
            <a:pPr indent="0" lvl="0" marL="0" marR="0" rtl="0" algn="ctr">
              <a:spcBef>
                <a:spcPts val="0"/>
              </a:spcBef>
              <a:buNone/>
            </a:pPr>
            <a:r>
              <a:rPr lang="en-US" sz="1800">
                <a:solidFill>
                  <a:schemeClr val="dk2"/>
                </a:solidFill>
                <a:latin typeface="Calibri"/>
                <a:ea typeface="Calibri"/>
                <a:cs typeface="Calibri"/>
                <a:sym typeface="Calibri"/>
              </a:rPr>
              <a:t>Jaywardhan Sawale</a:t>
            </a:r>
          </a:p>
        </p:txBody>
      </p:sp>
      <p:sp>
        <p:nvSpPr>
          <p:cNvPr id="183" name="Shape 183"/>
          <p:cNvSpPr txBox="1"/>
          <p:nvPr/>
        </p:nvSpPr>
        <p:spPr>
          <a:xfrm>
            <a:off x="192024" y="6055946"/>
            <a:ext cx="1806300" cy="369300"/>
          </a:xfrm>
          <a:prstGeom prst="rect">
            <a:avLst/>
          </a:prstGeom>
          <a:noFill/>
          <a:ln>
            <a:noFill/>
          </a:ln>
        </p:spPr>
        <p:txBody>
          <a:bodyPr anchorCtr="0" anchor="t" bIns="45700" lIns="91425" rIns="91425" wrap="square" tIns="45700">
            <a:noAutofit/>
          </a:bodyPr>
          <a:lstStyle/>
          <a:p>
            <a:pPr indent="0" lvl="0" marL="0" marR="0" rtl="0" algn="ctr">
              <a:spcBef>
                <a:spcPts val="0"/>
              </a:spcBef>
              <a:buNone/>
            </a:pPr>
            <a:r>
              <a:rPr lang="en-US" sz="1800">
                <a:solidFill>
                  <a:schemeClr val="dk2"/>
                </a:solidFill>
                <a:latin typeface="Calibri"/>
                <a:ea typeface="Calibri"/>
                <a:cs typeface="Calibri"/>
                <a:sym typeface="Calibri"/>
              </a:rPr>
              <a:t>Gaurang Singh</a:t>
            </a:r>
          </a:p>
        </p:txBody>
      </p:sp>
      <p:sp>
        <p:nvSpPr>
          <p:cNvPr id="184" name="Shape 184"/>
          <p:cNvSpPr txBox="1"/>
          <p:nvPr/>
        </p:nvSpPr>
        <p:spPr>
          <a:xfrm>
            <a:off x="2167128" y="6053000"/>
            <a:ext cx="3238200" cy="369300"/>
          </a:xfrm>
          <a:prstGeom prst="rect">
            <a:avLst/>
          </a:prstGeom>
          <a:noFill/>
          <a:ln>
            <a:noFill/>
          </a:ln>
        </p:spPr>
        <p:txBody>
          <a:bodyPr anchorCtr="0" anchor="t" bIns="45700" lIns="91425" rIns="91425" wrap="square" tIns="45700">
            <a:noAutofit/>
          </a:bodyPr>
          <a:lstStyle/>
          <a:p>
            <a:pPr indent="0" lvl="0" marL="0" marR="0" rtl="0" algn="ctr">
              <a:spcBef>
                <a:spcPts val="0"/>
              </a:spcBef>
              <a:buNone/>
            </a:pPr>
            <a:r>
              <a:rPr lang="en-US" sz="1800">
                <a:solidFill>
                  <a:schemeClr val="dk2"/>
                </a:solidFill>
                <a:latin typeface="Calibri"/>
                <a:ea typeface="Calibri"/>
                <a:cs typeface="Calibri"/>
                <a:sym typeface="Calibri"/>
              </a:rPr>
              <a:t>Lakshmi Rajasekhar</a:t>
            </a:r>
          </a:p>
        </p:txBody>
      </p:sp>
      <p:sp>
        <p:nvSpPr>
          <p:cNvPr id="185" name="Shape 185"/>
          <p:cNvSpPr txBox="1"/>
          <p:nvPr/>
        </p:nvSpPr>
        <p:spPr>
          <a:xfrm>
            <a:off x="5575373" y="5996135"/>
            <a:ext cx="3238200" cy="369300"/>
          </a:xfrm>
          <a:prstGeom prst="rect">
            <a:avLst/>
          </a:prstGeom>
          <a:noFill/>
          <a:ln>
            <a:noFill/>
          </a:ln>
        </p:spPr>
        <p:txBody>
          <a:bodyPr anchorCtr="0" anchor="t" bIns="45700" lIns="91425" rIns="91425" wrap="square" tIns="45700">
            <a:noAutofit/>
          </a:bodyPr>
          <a:lstStyle/>
          <a:p>
            <a:pPr indent="0" lvl="0" marL="0" marR="0" rtl="0" algn="ctr">
              <a:spcBef>
                <a:spcPts val="0"/>
              </a:spcBef>
              <a:buNone/>
            </a:pPr>
            <a:r>
              <a:rPr lang="en-US" sz="1800">
                <a:solidFill>
                  <a:schemeClr val="dk2"/>
                </a:solidFill>
                <a:latin typeface="Calibri"/>
                <a:ea typeface="Calibri"/>
                <a:cs typeface="Calibri"/>
                <a:sym typeface="Calibri"/>
              </a:rPr>
              <a:t>Hrishi Wadki</a:t>
            </a:r>
          </a:p>
        </p:txBody>
      </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Shape 191"/>
          <p:cNvSpPr txBox="1"/>
          <p:nvPr>
            <p:ph type="title"/>
          </p:nvPr>
        </p:nvSpPr>
        <p:spPr>
          <a:xfrm>
            <a:off x="838200" y="365125"/>
            <a:ext cx="10515600" cy="640200"/>
          </a:xfrm>
          <a:prstGeom prst="rect">
            <a:avLst/>
          </a:prstGeom>
        </p:spPr>
        <p:txBody>
          <a:bodyPr anchorCtr="0" anchor="ctr" bIns="91425" lIns="91425" rIns="91425" wrap="square" tIns="91425">
            <a:noAutofit/>
          </a:bodyPr>
          <a:lstStyle/>
          <a:p>
            <a:pPr indent="0" lvl="0" marL="0">
              <a:spcBef>
                <a:spcPts val="0"/>
              </a:spcBef>
              <a:buNone/>
            </a:pPr>
            <a:r>
              <a:rPr lang="en-US"/>
              <a:t>Contact us</a:t>
            </a:r>
          </a:p>
        </p:txBody>
      </p:sp>
      <p:sp>
        <p:nvSpPr>
          <p:cNvPr id="192" name="Shape 192"/>
          <p:cNvSpPr txBox="1"/>
          <p:nvPr>
            <p:ph idx="1" type="body"/>
          </p:nvPr>
        </p:nvSpPr>
        <p:spPr>
          <a:xfrm>
            <a:off x="838200" y="1188720"/>
            <a:ext cx="10515600" cy="4846200"/>
          </a:xfrm>
          <a:prstGeom prst="rect">
            <a:avLst/>
          </a:prstGeom>
          <a:effectLst>
            <a:outerShdw blurRad="57150" rotWithShape="0" algn="bl" dist="19050">
              <a:srgbClr val="0000FF"/>
            </a:outerShdw>
          </a:effectLst>
        </p:spPr>
        <p:txBody>
          <a:bodyPr anchorCtr="0" anchor="t" bIns="91425" lIns="91425" rIns="91425" wrap="square" tIns="91425">
            <a:noAutofit/>
          </a:bodyPr>
          <a:lstStyle/>
          <a:p>
            <a:pPr indent="-114300" lvl="0" marL="228600">
              <a:spcBef>
                <a:spcPts val="0"/>
              </a:spcBef>
              <a:buNone/>
            </a:pPr>
            <a:r>
              <a:rPr lang="en-US" sz="3000" u="sng">
                <a:solidFill>
                  <a:schemeClr val="hlink"/>
                </a:solidFill>
                <a:hlinkClick r:id="rId3"/>
              </a:rPr>
              <a:t>www.koinearth.com</a:t>
            </a:r>
          </a:p>
          <a:p>
            <a:pPr indent="-114300" lvl="0" marL="228600">
              <a:spcBef>
                <a:spcPts val="0"/>
              </a:spcBef>
              <a:buNone/>
            </a:pPr>
            <a:r>
              <a:t/>
            </a:r>
            <a:endParaRPr sz="3000">
              <a:solidFill>
                <a:srgbClr val="000000"/>
              </a:solidFill>
            </a:endParaRPr>
          </a:p>
          <a:p>
            <a:pPr indent="-114300" lvl="0" marL="228600">
              <a:spcBef>
                <a:spcPts val="0"/>
              </a:spcBef>
              <a:buNone/>
            </a:pPr>
            <a:r>
              <a:rPr lang="en-US" sz="3000">
                <a:solidFill>
                  <a:srgbClr val="000000"/>
                </a:solidFill>
              </a:rPr>
              <a:t>praphulcs@koinearth.com</a:t>
            </a:r>
          </a:p>
          <a:p>
            <a:pPr indent="-114300" lvl="0" marL="228600">
              <a:spcBef>
                <a:spcPts val="0"/>
              </a:spcBef>
              <a:buNone/>
            </a:pPr>
            <a:r>
              <a:t/>
            </a:r>
            <a:endParaRPr/>
          </a:p>
          <a:p>
            <a:pPr indent="-114300" lvl="0" marL="228600">
              <a:spcBef>
                <a:spcPts val="0"/>
              </a:spcBef>
              <a:buNone/>
            </a:pPr>
            <a:r>
              <a:rPr lang="en-US" sz="3000">
                <a:solidFill>
                  <a:srgbClr val="000000"/>
                </a:solidFill>
              </a:rPr>
              <a:t>amitr@koinearth.com</a:t>
            </a:r>
          </a:p>
          <a:p>
            <a:pPr indent="-114300" lvl="0" marL="228600">
              <a:spcBef>
                <a:spcPts val="0"/>
              </a:spcBef>
              <a:buNone/>
            </a:pPr>
            <a:r>
              <a:t/>
            </a:r>
            <a:endParaRPr/>
          </a:p>
          <a:p>
            <a:pPr indent="-114300" lvl="0" marL="228600">
              <a:spcBef>
                <a:spcPts val="0"/>
              </a:spcBef>
              <a:buNone/>
            </a:pPr>
            <a:r>
              <a:rPr lang="en-US" sz="3000">
                <a:solidFill>
                  <a:srgbClr val="000000"/>
                </a:solidFill>
              </a:rPr>
              <a:t>jayawardhans@koinearth.com</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Shape 88"/>
          <p:cNvSpPr txBox="1"/>
          <p:nvPr>
            <p:ph type="title"/>
          </p:nvPr>
        </p:nvSpPr>
        <p:spPr>
          <a:xfrm>
            <a:off x="838200" y="365125"/>
            <a:ext cx="10515600" cy="640080"/>
          </a:xfrm>
          <a:prstGeom prst="rect">
            <a:avLst/>
          </a:prstGeom>
          <a:noFill/>
          <a:ln>
            <a:noFill/>
          </a:ln>
        </p:spPr>
        <p:txBody>
          <a:bodyPr anchorCtr="0" anchor="ctr" bIns="45700" lIns="91425" rIns="91425" wrap="square" tIns="45700">
            <a:noAutofit/>
          </a:bodyPr>
          <a:lstStyle/>
          <a:p>
            <a:pPr indent="-177800" lvl="0" marL="0" marR="0" rtl="0" algn="l">
              <a:lnSpc>
                <a:spcPct val="90000"/>
              </a:lnSpc>
              <a:spcBef>
                <a:spcPts val="0"/>
              </a:spcBef>
              <a:buClr>
                <a:srgbClr val="505B6B"/>
              </a:buClr>
              <a:buSzPts val="2800"/>
              <a:buFont typeface="Calibri"/>
              <a:buNone/>
            </a:pPr>
            <a:r>
              <a:rPr b="1" i="0" lang="en-US" sz="2800" u="none" cap="none" strike="noStrike">
                <a:solidFill>
                  <a:srgbClr val="505B6B"/>
                </a:solidFill>
                <a:latin typeface="Calibri"/>
                <a:ea typeface="Calibri"/>
                <a:cs typeface="Calibri"/>
                <a:sym typeface="Calibri"/>
              </a:rPr>
              <a:t>Problem Statement</a:t>
            </a:r>
          </a:p>
        </p:txBody>
      </p:sp>
      <p:sp>
        <p:nvSpPr>
          <p:cNvPr id="89" name="Shape 89"/>
          <p:cNvSpPr txBox="1"/>
          <p:nvPr>
            <p:ph idx="1" type="body"/>
          </p:nvPr>
        </p:nvSpPr>
        <p:spPr>
          <a:xfrm>
            <a:off x="838200" y="1188720"/>
            <a:ext cx="6332621" cy="4846320"/>
          </a:xfrm>
          <a:prstGeom prst="rect">
            <a:avLst/>
          </a:prstGeom>
          <a:noFill/>
          <a:ln>
            <a:noFill/>
          </a:ln>
        </p:spPr>
        <p:txBody>
          <a:bodyPr anchorCtr="0" anchor="t" bIns="45700" lIns="91425" rIns="91425" wrap="square" tIns="45700">
            <a:noAutofit/>
          </a:bodyPr>
          <a:lstStyle/>
          <a:p>
            <a:pPr indent="-228600" lvl="0" marL="228600" marR="0" rtl="0" algn="l">
              <a:lnSpc>
                <a:spcPct val="90000"/>
              </a:lnSpc>
              <a:spcBef>
                <a:spcPts val="0"/>
              </a:spcBef>
              <a:spcAft>
                <a:spcPts val="0"/>
              </a:spcAft>
              <a:buClr>
                <a:srgbClr val="505B6B"/>
              </a:buClr>
              <a:buSzPts val="1800"/>
              <a:buFont typeface="Arial"/>
              <a:buChar char="•"/>
            </a:pPr>
            <a:r>
              <a:rPr b="0" i="0" lang="en-US" sz="1800" u="none" cap="none" strike="noStrike">
                <a:solidFill>
                  <a:srgbClr val="505B6B"/>
                </a:solidFill>
                <a:latin typeface="Calibri"/>
                <a:ea typeface="Calibri"/>
                <a:cs typeface="Calibri"/>
                <a:sym typeface="Calibri"/>
              </a:rPr>
              <a:t>Challenges of urbanism</a:t>
            </a:r>
          </a:p>
          <a:p>
            <a:pPr indent="-228600" lvl="1" marL="685800" marR="0" rtl="0" algn="l">
              <a:lnSpc>
                <a:spcPct val="90000"/>
              </a:lnSpc>
              <a:spcBef>
                <a:spcPts val="500"/>
              </a:spcBef>
              <a:spcAft>
                <a:spcPts val="0"/>
              </a:spcAft>
              <a:buClr>
                <a:srgbClr val="505B6B"/>
              </a:buClr>
              <a:buSzPts val="1600"/>
              <a:buFont typeface="Arial"/>
              <a:buChar char="•"/>
            </a:pPr>
            <a:r>
              <a:rPr b="0" i="0" lang="en-US" sz="1600" u="none" cap="none" strike="noStrike">
                <a:solidFill>
                  <a:srgbClr val="505B6B"/>
                </a:solidFill>
                <a:latin typeface="Calibri"/>
                <a:ea typeface="Calibri"/>
                <a:cs typeface="Calibri"/>
                <a:sym typeface="Calibri"/>
              </a:rPr>
              <a:t>Stressed urban infrastructure</a:t>
            </a:r>
          </a:p>
          <a:p>
            <a:pPr indent="-228600" lvl="1" marL="685800" marR="0" rtl="0" algn="l">
              <a:lnSpc>
                <a:spcPct val="90000"/>
              </a:lnSpc>
              <a:spcBef>
                <a:spcPts val="500"/>
              </a:spcBef>
              <a:spcAft>
                <a:spcPts val="0"/>
              </a:spcAft>
              <a:buClr>
                <a:srgbClr val="505B6B"/>
              </a:buClr>
              <a:buSzPts val="1600"/>
              <a:buFont typeface="Arial"/>
              <a:buChar char="•"/>
            </a:pPr>
            <a:r>
              <a:rPr b="0" i="0" lang="en-US" sz="1600" u="none" cap="none" strike="noStrike">
                <a:solidFill>
                  <a:srgbClr val="505B6B"/>
                </a:solidFill>
                <a:latin typeface="Calibri"/>
                <a:ea typeface="Calibri"/>
                <a:cs typeface="Calibri"/>
                <a:sym typeface="Calibri"/>
              </a:rPr>
              <a:t>Heterogeneous cultural backgrounds</a:t>
            </a:r>
          </a:p>
          <a:p>
            <a:pPr indent="-228600" lvl="2" marL="1143000" marR="0" rtl="0" algn="l">
              <a:lnSpc>
                <a:spcPct val="90000"/>
              </a:lnSpc>
              <a:spcBef>
                <a:spcPts val="500"/>
              </a:spcBef>
              <a:spcAft>
                <a:spcPts val="0"/>
              </a:spcAft>
              <a:buClr>
                <a:srgbClr val="505B6B"/>
              </a:buClr>
              <a:buSzPts val="1400"/>
              <a:buFont typeface="Arial"/>
              <a:buChar char="•"/>
            </a:pPr>
            <a:r>
              <a:rPr b="0" i="0" lang="en-US" sz="1400" u="none" cap="none" strike="noStrike">
                <a:solidFill>
                  <a:srgbClr val="505B6B"/>
                </a:solidFill>
                <a:latin typeface="Calibri"/>
                <a:ea typeface="Calibri"/>
                <a:cs typeface="Calibri"/>
                <a:sym typeface="Calibri"/>
              </a:rPr>
              <a:t>Variance in beliefs and preferences  </a:t>
            </a:r>
          </a:p>
          <a:p>
            <a:pPr indent="-228600" lvl="2" marL="1143000" marR="0" rtl="0" algn="l">
              <a:lnSpc>
                <a:spcPct val="90000"/>
              </a:lnSpc>
              <a:spcBef>
                <a:spcPts val="500"/>
              </a:spcBef>
              <a:spcAft>
                <a:spcPts val="0"/>
              </a:spcAft>
              <a:buClr>
                <a:srgbClr val="505B6B"/>
              </a:buClr>
              <a:buSzPts val="1400"/>
              <a:buFont typeface="Arial"/>
              <a:buChar char="•"/>
            </a:pPr>
            <a:r>
              <a:rPr b="0" i="0" lang="en-US" sz="1400" u="none" cap="none" strike="noStrike">
                <a:solidFill>
                  <a:srgbClr val="505B6B"/>
                </a:solidFill>
                <a:latin typeface="Calibri"/>
                <a:ea typeface="Calibri"/>
                <a:cs typeface="Calibri"/>
                <a:sym typeface="Calibri"/>
              </a:rPr>
              <a:t>Non-trivial to create consensus / undertake community projects. </a:t>
            </a:r>
          </a:p>
          <a:p>
            <a:pPr indent="-228600" lvl="0" marL="228600" marR="0" rtl="0" algn="l">
              <a:lnSpc>
                <a:spcPct val="90000"/>
              </a:lnSpc>
              <a:spcBef>
                <a:spcPts val="1000"/>
              </a:spcBef>
              <a:spcAft>
                <a:spcPts val="0"/>
              </a:spcAft>
              <a:buClr>
                <a:srgbClr val="505B6B"/>
              </a:buClr>
              <a:buSzPts val="1800"/>
              <a:buFont typeface="Arial"/>
              <a:buChar char="•"/>
            </a:pPr>
            <a:r>
              <a:rPr b="0" i="0" lang="en-US" sz="1800" u="none" cap="none" strike="noStrike">
                <a:solidFill>
                  <a:srgbClr val="505B6B"/>
                </a:solidFill>
                <a:latin typeface="Calibri"/>
                <a:ea typeface="Calibri"/>
                <a:cs typeface="Calibri"/>
                <a:sym typeface="Calibri"/>
              </a:rPr>
              <a:t>Trust in social institutions is falling worldwide</a:t>
            </a:r>
          </a:p>
          <a:p>
            <a:pPr indent="-228600" lvl="0" marL="228600" marR="0" rtl="0" algn="l">
              <a:lnSpc>
                <a:spcPct val="90000"/>
              </a:lnSpc>
              <a:spcBef>
                <a:spcPts val="1000"/>
              </a:spcBef>
              <a:spcAft>
                <a:spcPts val="0"/>
              </a:spcAft>
              <a:buClr>
                <a:srgbClr val="505B6B"/>
              </a:buClr>
              <a:buSzPts val="1800"/>
              <a:buFont typeface="Arial"/>
              <a:buNone/>
            </a:pPr>
            <a:r>
              <a:t/>
            </a:r>
            <a:endParaRPr b="0" i="0" sz="1800" u="none" cap="none" strike="noStrike">
              <a:solidFill>
                <a:srgbClr val="505B6B"/>
              </a:solidFill>
              <a:latin typeface="Calibri"/>
              <a:ea typeface="Calibri"/>
              <a:cs typeface="Calibri"/>
              <a:sym typeface="Calibri"/>
            </a:endParaRPr>
          </a:p>
          <a:p>
            <a:pPr indent="-228600" lvl="0" marL="228600" marR="0" rtl="0" algn="l">
              <a:lnSpc>
                <a:spcPct val="90000"/>
              </a:lnSpc>
              <a:spcBef>
                <a:spcPts val="1000"/>
              </a:spcBef>
              <a:spcAft>
                <a:spcPts val="0"/>
              </a:spcAft>
              <a:buClr>
                <a:srgbClr val="505B6B"/>
              </a:buClr>
              <a:buSzPts val="1800"/>
              <a:buFont typeface="Arial"/>
              <a:buNone/>
            </a:pPr>
            <a:r>
              <a:t/>
            </a:r>
            <a:endParaRPr b="0" i="0" sz="1800" u="none" cap="none" strike="noStrike">
              <a:solidFill>
                <a:srgbClr val="505B6B"/>
              </a:solidFill>
              <a:latin typeface="Calibri"/>
              <a:ea typeface="Calibri"/>
              <a:cs typeface="Calibri"/>
              <a:sym typeface="Calibri"/>
            </a:endParaRPr>
          </a:p>
          <a:p>
            <a:pPr indent="-114300" lvl="0" marL="0" marR="0" rtl="0" algn="ctr">
              <a:lnSpc>
                <a:spcPct val="90000"/>
              </a:lnSpc>
              <a:spcBef>
                <a:spcPts val="1000"/>
              </a:spcBef>
              <a:spcAft>
                <a:spcPts val="0"/>
              </a:spcAft>
              <a:buClr>
                <a:schemeClr val="dk2"/>
              </a:buClr>
              <a:buSzPts val="1800"/>
              <a:buFont typeface="Arial"/>
              <a:buNone/>
            </a:pPr>
            <a:r>
              <a:rPr b="0" i="0" lang="en-US" sz="1800" u="none" cap="none" strike="noStrike">
                <a:solidFill>
                  <a:schemeClr val="dk2"/>
                </a:solidFill>
                <a:latin typeface="Calibri"/>
                <a:ea typeface="Calibri"/>
                <a:cs typeface="Calibri"/>
                <a:sym typeface="Calibri"/>
              </a:rPr>
              <a:t>Can we create decentralized trustless social institutions?</a:t>
            </a:r>
          </a:p>
          <a:p>
            <a:pPr indent="-114300" lvl="0" marL="0" marR="0" rtl="0" algn="ctr">
              <a:lnSpc>
                <a:spcPct val="90000"/>
              </a:lnSpc>
              <a:spcBef>
                <a:spcPts val="1000"/>
              </a:spcBef>
              <a:spcAft>
                <a:spcPts val="0"/>
              </a:spcAft>
              <a:buClr>
                <a:schemeClr val="dk2"/>
              </a:buClr>
              <a:buSzPts val="1800"/>
              <a:buFont typeface="Arial"/>
              <a:buNone/>
            </a:pPr>
            <a:r>
              <a:rPr b="0" i="0" lang="en-US" sz="1800" u="none" cap="none" strike="noStrike">
                <a:solidFill>
                  <a:schemeClr val="dk2"/>
                </a:solidFill>
                <a:latin typeface="Calibri"/>
                <a:ea typeface="Calibri"/>
                <a:cs typeface="Calibri"/>
                <a:sym typeface="Calibri"/>
              </a:rPr>
              <a:t>e.g. Community governance</a:t>
            </a:r>
          </a:p>
          <a:p>
            <a:pPr indent="-114300" lvl="0" marL="0" marR="0" rtl="0" algn="ctr">
              <a:lnSpc>
                <a:spcPct val="90000"/>
              </a:lnSpc>
              <a:spcBef>
                <a:spcPts val="1000"/>
              </a:spcBef>
              <a:buClr>
                <a:schemeClr val="dk2"/>
              </a:buClr>
              <a:buSzPts val="1800"/>
              <a:buFont typeface="Arial"/>
              <a:buNone/>
            </a:pPr>
            <a:r>
              <a:rPr b="0" i="0" lang="en-US" sz="1800" u="none" cap="none" strike="noStrike">
                <a:solidFill>
                  <a:schemeClr val="dk2"/>
                </a:solidFill>
                <a:latin typeface="Calibri"/>
                <a:ea typeface="Calibri"/>
                <a:cs typeface="Calibri"/>
                <a:sym typeface="Calibri"/>
              </a:rPr>
              <a:t>e.g. Civic Crowdfunding (voluntary taxation)</a:t>
            </a:r>
          </a:p>
        </p:txBody>
      </p:sp>
      <p:pic>
        <p:nvPicPr>
          <p:cNvPr descr="C:\Users\praphul\AppData\Local\Microsoft\Windows\INetCache\Content.Word\OECD2015_TrustInstitutions.png" id="90" name="Shape 90"/>
          <p:cNvPicPr preferRelativeResize="0"/>
          <p:nvPr/>
        </p:nvPicPr>
        <p:blipFill rotWithShape="1">
          <a:blip r:embed="rId3">
            <a:alphaModFix/>
          </a:blip>
          <a:srcRect b="8888" l="0" r="0" t="0"/>
          <a:stretch/>
        </p:blipFill>
        <p:spPr>
          <a:xfrm>
            <a:off x="6882063" y="3816292"/>
            <a:ext cx="5035550" cy="2311400"/>
          </a:xfrm>
          <a:prstGeom prst="rect">
            <a:avLst/>
          </a:prstGeom>
          <a:noFill/>
          <a:ln>
            <a:noFill/>
          </a:ln>
        </p:spPr>
      </p:pic>
      <p:pic>
        <p:nvPicPr>
          <p:cNvPr descr="C:\Users\praphul\AppData\Local\Microsoft\Windows\INetCache\Content.Word\Trust-1.png" id="91" name="Shape 91"/>
          <p:cNvPicPr preferRelativeResize="0"/>
          <p:nvPr/>
        </p:nvPicPr>
        <p:blipFill rotWithShape="1">
          <a:blip r:embed="rId4">
            <a:alphaModFix/>
          </a:blip>
          <a:srcRect b="3443" l="0" r="0" t="7679"/>
          <a:stretch/>
        </p:blipFill>
        <p:spPr>
          <a:xfrm>
            <a:off x="7298890" y="63952"/>
            <a:ext cx="3850640" cy="3662045"/>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500"/>
                                        <p:tgtEl>
                                          <p:spTgt spid="91"/>
                                        </p:tgtEl>
                                      </p:cBhvr>
                                    </p:animEffect>
                                  </p:childTnLst>
                                </p:cTn>
                              </p:par>
                              <p:par>
                                <p:cTn fill="hold" nodeType="with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Shape 97"/>
          <p:cNvSpPr txBox="1"/>
          <p:nvPr>
            <p:ph type="title"/>
          </p:nvPr>
        </p:nvSpPr>
        <p:spPr>
          <a:xfrm>
            <a:off x="838200" y="365125"/>
            <a:ext cx="10515600" cy="640080"/>
          </a:xfrm>
          <a:prstGeom prst="rect">
            <a:avLst/>
          </a:prstGeom>
          <a:noFill/>
          <a:ln>
            <a:noFill/>
          </a:ln>
        </p:spPr>
        <p:txBody>
          <a:bodyPr anchorCtr="0" anchor="ctr" bIns="45700" lIns="91425" rIns="91425" wrap="square" tIns="45700">
            <a:noAutofit/>
          </a:bodyPr>
          <a:lstStyle/>
          <a:p>
            <a:pPr indent="-177800" lvl="0" marL="0" marR="0" rtl="0" algn="l">
              <a:lnSpc>
                <a:spcPct val="90000"/>
              </a:lnSpc>
              <a:spcBef>
                <a:spcPts val="0"/>
              </a:spcBef>
              <a:buClr>
                <a:srgbClr val="505B6B"/>
              </a:buClr>
              <a:buSzPts val="2800"/>
              <a:buFont typeface="Calibri"/>
              <a:buNone/>
            </a:pPr>
            <a:r>
              <a:rPr b="1" i="0" lang="en-US" sz="2800" u="none" cap="none" strike="noStrike">
                <a:solidFill>
                  <a:srgbClr val="505B6B"/>
                </a:solidFill>
                <a:latin typeface="Calibri"/>
                <a:ea typeface="Calibri"/>
                <a:cs typeface="Calibri"/>
                <a:sym typeface="Calibri"/>
              </a:rPr>
              <a:t>Impact</a:t>
            </a:r>
          </a:p>
        </p:txBody>
      </p:sp>
      <p:sp>
        <p:nvSpPr>
          <p:cNvPr id="98" name="Shape 98"/>
          <p:cNvSpPr txBox="1"/>
          <p:nvPr>
            <p:ph idx="1" type="body"/>
          </p:nvPr>
        </p:nvSpPr>
        <p:spPr>
          <a:xfrm>
            <a:off x="838200" y="1188720"/>
            <a:ext cx="10515600" cy="4846320"/>
          </a:xfrm>
          <a:prstGeom prst="rect">
            <a:avLst/>
          </a:prstGeom>
          <a:noFill/>
          <a:ln>
            <a:noFill/>
          </a:ln>
        </p:spPr>
        <p:txBody>
          <a:bodyPr anchorCtr="0" anchor="t" bIns="45700" lIns="91425" rIns="91425" wrap="square" tIns="45700">
            <a:noAutofit/>
          </a:bodyPr>
          <a:lstStyle/>
          <a:p>
            <a:pPr indent="-228600" lvl="0" marL="228600" marR="0" rtl="0" algn="l">
              <a:lnSpc>
                <a:spcPct val="90000"/>
              </a:lnSpc>
              <a:spcBef>
                <a:spcPts val="0"/>
              </a:spcBef>
              <a:spcAft>
                <a:spcPts val="0"/>
              </a:spcAft>
              <a:buClr>
                <a:srgbClr val="505B6B"/>
              </a:buClr>
              <a:buSzPts val="1800"/>
              <a:buFont typeface="Arial"/>
              <a:buChar char="•"/>
            </a:pPr>
            <a:r>
              <a:rPr b="0" i="0" lang="en-US" sz="1800" u="none" cap="none" strike="noStrike">
                <a:solidFill>
                  <a:srgbClr val="505B6B"/>
                </a:solidFill>
                <a:latin typeface="Calibri"/>
                <a:ea typeface="Calibri"/>
                <a:cs typeface="Calibri"/>
                <a:sym typeface="Calibri"/>
              </a:rPr>
              <a:t>Empower groups to jointly invest in </a:t>
            </a:r>
            <a:r>
              <a:rPr b="0" i="1" lang="en-US" sz="1800" u="none" cap="none" strike="noStrike">
                <a:solidFill>
                  <a:schemeClr val="dk2"/>
                </a:solidFill>
                <a:latin typeface="Calibri"/>
                <a:ea typeface="Calibri"/>
                <a:cs typeface="Calibri"/>
                <a:sym typeface="Calibri"/>
              </a:rPr>
              <a:t>improving communities</a:t>
            </a:r>
            <a:r>
              <a:rPr b="0" i="0" lang="en-US" sz="1800" u="none" cap="none" strike="noStrike">
                <a:solidFill>
                  <a:srgbClr val="505B6B"/>
                </a:solidFill>
                <a:latin typeface="Calibri"/>
                <a:ea typeface="Calibri"/>
                <a:cs typeface="Calibri"/>
                <a:sym typeface="Calibri"/>
              </a:rPr>
              <a:t>.</a:t>
            </a:r>
          </a:p>
          <a:p>
            <a:pPr indent="-228600" lvl="1" marL="685800" marR="0" rtl="0" algn="l">
              <a:lnSpc>
                <a:spcPct val="90000"/>
              </a:lnSpc>
              <a:spcBef>
                <a:spcPts val="500"/>
              </a:spcBef>
              <a:spcAft>
                <a:spcPts val="0"/>
              </a:spcAft>
              <a:buClr>
                <a:srgbClr val="505B6B"/>
              </a:buClr>
              <a:buSzPts val="1600"/>
              <a:buFont typeface="Arial"/>
              <a:buChar char="•"/>
            </a:pPr>
            <a:r>
              <a:rPr b="0" i="0" lang="en-US" sz="1600" u="none" cap="none" strike="noStrike">
                <a:solidFill>
                  <a:srgbClr val="505B6B"/>
                </a:solidFill>
                <a:latin typeface="Calibri"/>
                <a:ea typeface="Calibri"/>
                <a:cs typeface="Calibri"/>
                <a:sym typeface="Calibri"/>
              </a:rPr>
              <a:t>A step towards community self-governance</a:t>
            </a:r>
          </a:p>
          <a:p>
            <a:pPr indent="-228600" lvl="0" marL="228600" marR="0" rtl="0" algn="l">
              <a:lnSpc>
                <a:spcPct val="90000"/>
              </a:lnSpc>
              <a:spcBef>
                <a:spcPts val="1000"/>
              </a:spcBef>
              <a:spcAft>
                <a:spcPts val="0"/>
              </a:spcAft>
              <a:buClr>
                <a:srgbClr val="505B6B"/>
              </a:buClr>
              <a:buSzPts val="1800"/>
              <a:buFont typeface="Arial"/>
              <a:buNone/>
            </a:pPr>
            <a:r>
              <a:t/>
            </a:r>
            <a:endParaRPr b="0" i="0" sz="1800" u="none" cap="none" strike="noStrike">
              <a:solidFill>
                <a:srgbClr val="505B6B"/>
              </a:solidFill>
              <a:latin typeface="Calibri"/>
              <a:ea typeface="Calibri"/>
              <a:cs typeface="Calibri"/>
              <a:sym typeface="Calibri"/>
            </a:endParaRPr>
          </a:p>
          <a:p>
            <a:pPr indent="-228600" lvl="0" marL="228600" marR="0" rtl="0" algn="l">
              <a:lnSpc>
                <a:spcPct val="90000"/>
              </a:lnSpc>
              <a:spcBef>
                <a:spcPts val="1000"/>
              </a:spcBef>
              <a:spcAft>
                <a:spcPts val="0"/>
              </a:spcAft>
              <a:buClr>
                <a:srgbClr val="505B6B"/>
              </a:buClr>
              <a:buSzPts val="1800"/>
              <a:buFont typeface="Arial"/>
              <a:buChar char="•"/>
            </a:pPr>
            <a:r>
              <a:rPr b="0" i="0" lang="en-US" sz="1800" u="none" cap="none" strike="noStrike">
                <a:solidFill>
                  <a:srgbClr val="505B6B"/>
                </a:solidFill>
                <a:latin typeface="Calibri"/>
                <a:ea typeface="Calibri"/>
                <a:cs typeface="Calibri"/>
                <a:sym typeface="Calibri"/>
              </a:rPr>
              <a:t>Raise funding for </a:t>
            </a:r>
            <a:r>
              <a:rPr b="0" i="1" lang="en-US" sz="1800" u="none" cap="none" strike="noStrike">
                <a:solidFill>
                  <a:schemeClr val="dk2"/>
                </a:solidFill>
                <a:latin typeface="Calibri"/>
                <a:ea typeface="Calibri"/>
                <a:cs typeface="Calibri"/>
                <a:sym typeface="Calibri"/>
              </a:rPr>
              <a:t>community projects </a:t>
            </a:r>
            <a:r>
              <a:rPr b="0" i="0" lang="en-US" sz="1800" u="none" cap="none" strike="noStrike">
                <a:solidFill>
                  <a:srgbClr val="505B6B"/>
                </a:solidFill>
                <a:latin typeface="Calibri"/>
                <a:ea typeface="Calibri"/>
                <a:cs typeface="Calibri"/>
                <a:sym typeface="Calibri"/>
              </a:rPr>
              <a:t>(public goods) by incentivizing individuals to contribute</a:t>
            </a:r>
          </a:p>
          <a:p>
            <a:pPr indent="-228600" lvl="1" marL="685800" marR="0" rtl="0" algn="l">
              <a:lnSpc>
                <a:spcPct val="90000"/>
              </a:lnSpc>
              <a:spcBef>
                <a:spcPts val="500"/>
              </a:spcBef>
              <a:spcAft>
                <a:spcPts val="0"/>
              </a:spcAft>
              <a:buClr>
                <a:srgbClr val="505B6B"/>
              </a:buClr>
              <a:buSzPts val="1600"/>
              <a:buFont typeface="Arial"/>
              <a:buChar char="•"/>
            </a:pPr>
            <a:r>
              <a:rPr b="0" i="0" lang="en-US" sz="1600" u="none" cap="none" strike="noStrike">
                <a:solidFill>
                  <a:srgbClr val="505B6B"/>
                </a:solidFill>
                <a:latin typeface="Calibri"/>
                <a:ea typeface="Calibri"/>
                <a:cs typeface="Calibri"/>
                <a:sym typeface="Calibri"/>
              </a:rPr>
              <a:t>Contributions are treated as investments – they earn a return on their investment if the project is not funded. </a:t>
            </a:r>
          </a:p>
          <a:p>
            <a:pPr indent="-228600" lvl="1" marL="685800" marR="0" rtl="0" algn="l">
              <a:lnSpc>
                <a:spcPct val="90000"/>
              </a:lnSpc>
              <a:spcBef>
                <a:spcPts val="500"/>
              </a:spcBef>
              <a:spcAft>
                <a:spcPts val="0"/>
              </a:spcAft>
              <a:buClr>
                <a:srgbClr val="505B6B"/>
              </a:buClr>
              <a:buSzPts val="1600"/>
              <a:buFont typeface="Arial"/>
              <a:buChar char="•"/>
            </a:pPr>
            <a:r>
              <a:rPr b="0" i="0" lang="en-US" sz="1600" u="none" cap="none" strike="noStrike">
                <a:solidFill>
                  <a:srgbClr val="505B6B"/>
                </a:solidFill>
                <a:latin typeface="Calibri"/>
                <a:ea typeface="Calibri"/>
                <a:cs typeface="Calibri"/>
                <a:sym typeface="Calibri"/>
              </a:rPr>
              <a:t>This approach is based on a recently proposed incentive mechanism in the research literature.</a:t>
            </a:r>
          </a:p>
          <a:p>
            <a:pPr indent="-228600" lvl="0" marL="228600" marR="0" rtl="0" algn="l">
              <a:lnSpc>
                <a:spcPct val="90000"/>
              </a:lnSpc>
              <a:spcBef>
                <a:spcPts val="1000"/>
              </a:spcBef>
              <a:spcAft>
                <a:spcPts val="0"/>
              </a:spcAft>
              <a:buClr>
                <a:srgbClr val="505B6B"/>
              </a:buClr>
              <a:buSzPts val="1800"/>
              <a:buFont typeface="Arial"/>
              <a:buNone/>
            </a:pPr>
            <a:r>
              <a:t/>
            </a:r>
            <a:endParaRPr b="0" i="0" sz="1800" u="none" cap="none" strike="noStrike">
              <a:solidFill>
                <a:srgbClr val="505B6B"/>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2"/>
              </a:buClr>
              <a:buSzPts val="1800"/>
              <a:buFont typeface="Arial"/>
              <a:buChar char="•"/>
            </a:pPr>
            <a:r>
              <a:rPr b="0" i="1" lang="en-US" sz="1800" u="none" cap="none" strike="noStrike">
                <a:solidFill>
                  <a:schemeClr val="dk2"/>
                </a:solidFill>
                <a:latin typeface="Calibri"/>
                <a:ea typeface="Calibri"/>
                <a:cs typeface="Calibri"/>
                <a:sym typeface="Calibri"/>
              </a:rPr>
              <a:t>Reduces demand risk</a:t>
            </a:r>
            <a:r>
              <a:rPr b="0" i="1" lang="en-US" sz="1800" u="none" cap="none" strike="noStrike">
                <a:solidFill>
                  <a:schemeClr val="dk1"/>
                </a:solidFill>
                <a:latin typeface="Calibri"/>
                <a:ea typeface="Calibri"/>
                <a:cs typeface="Calibri"/>
                <a:sym typeface="Calibri"/>
              </a:rPr>
              <a:t> </a:t>
            </a:r>
            <a:r>
              <a:rPr b="0" i="0" lang="en-US" sz="1800" u="none" cap="none" strike="noStrike">
                <a:solidFill>
                  <a:srgbClr val="505B6B"/>
                </a:solidFill>
                <a:latin typeface="Calibri"/>
                <a:ea typeface="Calibri"/>
                <a:cs typeface="Calibri"/>
                <a:sym typeface="Calibri"/>
              </a:rPr>
              <a:t>by confirming the demand for a particular project before its execution starts</a:t>
            </a:r>
          </a:p>
          <a:p>
            <a:pPr indent="-228600" lvl="1" marL="685800" marR="0" rtl="0" algn="l">
              <a:lnSpc>
                <a:spcPct val="90000"/>
              </a:lnSpc>
              <a:spcBef>
                <a:spcPts val="500"/>
              </a:spcBef>
              <a:spcAft>
                <a:spcPts val="0"/>
              </a:spcAft>
              <a:buClr>
                <a:srgbClr val="505B6B"/>
              </a:buClr>
              <a:buSzPts val="1600"/>
              <a:buFont typeface="Arial"/>
              <a:buChar char="•"/>
            </a:pPr>
            <a:r>
              <a:rPr b="0" i="0" lang="en-US" sz="1600" u="none" cap="none" strike="noStrike">
                <a:solidFill>
                  <a:srgbClr val="505B6B"/>
                </a:solidFill>
                <a:latin typeface="Calibri"/>
                <a:ea typeface="Calibri"/>
                <a:cs typeface="Calibri"/>
                <a:sym typeface="Calibri"/>
              </a:rPr>
              <a:t>A project funded using our solution has the buy-in of the community and is thus more likely to succeed.</a:t>
            </a:r>
          </a:p>
          <a:p>
            <a:pPr indent="-228600" lvl="1" marL="685800" marR="0" rtl="0" algn="l">
              <a:lnSpc>
                <a:spcPct val="90000"/>
              </a:lnSpc>
              <a:spcBef>
                <a:spcPts val="500"/>
              </a:spcBef>
              <a:spcAft>
                <a:spcPts val="0"/>
              </a:spcAft>
              <a:buClr>
                <a:srgbClr val="505B6B"/>
              </a:buClr>
              <a:buSzPts val="1600"/>
              <a:buFont typeface="Arial"/>
              <a:buChar char="•"/>
            </a:pPr>
            <a:r>
              <a:rPr b="0" i="0" lang="en-US" sz="1600" u="none" cap="none" strike="noStrike">
                <a:solidFill>
                  <a:srgbClr val="505B6B"/>
                </a:solidFill>
                <a:latin typeface="Calibri"/>
                <a:ea typeface="Calibri"/>
                <a:cs typeface="Calibri"/>
                <a:sym typeface="Calibri"/>
              </a:rPr>
              <a:t>As a ripple effect, it increases local government’s will to support projects which have been funded using our solution.</a:t>
            </a:r>
          </a:p>
          <a:p>
            <a:pPr indent="-228600" lvl="0" marL="228600" marR="0" rtl="0" algn="l">
              <a:lnSpc>
                <a:spcPct val="90000"/>
              </a:lnSpc>
              <a:spcBef>
                <a:spcPts val="1000"/>
              </a:spcBef>
              <a:spcAft>
                <a:spcPts val="0"/>
              </a:spcAft>
              <a:buClr>
                <a:srgbClr val="505B6B"/>
              </a:buClr>
              <a:buSzPts val="1800"/>
              <a:buFont typeface="Arial"/>
              <a:buNone/>
            </a:pPr>
            <a:r>
              <a:t/>
            </a:r>
            <a:endParaRPr b="0" i="0" sz="1800" u="none" cap="none" strike="noStrike">
              <a:solidFill>
                <a:srgbClr val="505B6B"/>
              </a:solidFill>
              <a:latin typeface="Calibri"/>
              <a:ea typeface="Calibri"/>
              <a:cs typeface="Calibri"/>
              <a:sym typeface="Calibri"/>
            </a:endParaRPr>
          </a:p>
          <a:p>
            <a:pPr indent="-228600" lvl="0" marL="228600" marR="0" rtl="0" algn="l">
              <a:lnSpc>
                <a:spcPct val="90000"/>
              </a:lnSpc>
              <a:spcBef>
                <a:spcPts val="1000"/>
              </a:spcBef>
              <a:spcAft>
                <a:spcPts val="0"/>
              </a:spcAft>
              <a:buClr>
                <a:srgbClr val="505B6B"/>
              </a:buClr>
              <a:buSzPts val="1800"/>
              <a:buFont typeface="Arial"/>
              <a:buChar char="•"/>
            </a:pPr>
            <a:r>
              <a:rPr b="0" i="0" lang="en-US" sz="1800" u="none" cap="none" strike="noStrike">
                <a:solidFill>
                  <a:srgbClr val="505B6B"/>
                </a:solidFill>
                <a:latin typeface="Calibri"/>
                <a:ea typeface="Calibri"/>
                <a:cs typeface="Calibri"/>
                <a:sym typeface="Calibri"/>
              </a:rPr>
              <a:t>Build </a:t>
            </a:r>
            <a:r>
              <a:rPr b="0" i="1" lang="en-US" sz="1800" u="none" cap="none" strike="noStrike">
                <a:solidFill>
                  <a:schemeClr val="dk2"/>
                </a:solidFill>
                <a:latin typeface="Calibri"/>
                <a:ea typeface="Calibri"/>
                <a:cs typeface="Calibri"/>
                <a:sym typeface="Calibri"/>
              </a:rPr>
              <a:t>social capital </a:t>
            </a:r>
            <a:r>
              <a:rPr b="0" i="0" lang="en-US" sz="1800" u="none" cap="none" strike="noStrike">
                <a:solidFill>
                  <a:srgbClr val="505B6B"/>
                </a:solidFill>
                <a:latin typeface="Calibri"/>
                <a:ea typeface="Calibri"/>
                <a:cs typeface="Calibri"/>
                <a:sym typeface="Calibri"/>
              </a:rPr>
              <a:t>in communities</a:t>
            </a:r>
          </a:p>
          <a:p>
            <a:pPr indent="-228600" lvl="1" marL="685800" marR="0" rtl="0" algn="l">
              <a:lnSpc>
                <a:spcPct val="90000"/>
              </a:lnSpc>
              <a:spcBef>
                <a:spcPts val="500"/>
              </a:spcBef>
              <a:spcAft>
                <a:spcPts val="0"/>
              </a:spcAft>
              <a:buClr>
                <a:srgbClr val="505B6B"/>
              </a:buClr>
              <a:buSzPts val="1600"/>
              <a:buFont typeface="Arial"/>
              <a:buChar char="•"/>
            </a:pPr>
            <a:r>
              <a:rPr b="0" i="0" lang="en-US" sz="1600" u="none" cap="none" strike="noStrike">
                <a:solidFill>
                  <a:srgbClr val="505B6B"/>
                </a:solidFill>
                <a:latin typeface="Calibri"/>
                <a:ea typeface="Calibri"/>
                <a:cs typeface="Calibri"/>
                <a:sym typeface="Calibri"/>
              </a:rPr>
              <a:t>Brings communities together by making the project a focal point of social interactions in a community.</a:t>
            </a:r>
          </a:p>
          <a:p>
            <a:pPr indent="-228600" lvl="1" marL="685800" marR="0" rtl="0" algn="l">
              <a:lnSpc>
                <a:spcPct val="90000"/>
              </a:lnSpc>
              <a:spcBef>
                <a:spcPts val="500"/>
              </a:spcBef>
              <a:spcAft>
                <a:spcPts val="0"/>
              </a:spcAft>
              <a:buClr>
                <a:srgbClr val="505B6B"/>
              </a:buClr>
              <a:buSzPts val="1600"/>
              <a:buFont typeface="Arial"/>
              <a:buNone/>
            </a:pPr>
            <a:r>
              <a:t/>
            </a:r>
            <a:endParaRPr b="0" i="0" sz="1600" u="none" cap="none" strike="noStrike">
              <a:solidFill>
                <a:srgbClr val="505B6B"/>
              </a:solidFill>
              <a:latin typeface="Calibri"/>
              <a:ea typeface="Calibri"/>
              <a:cs typeface="Calibri"/>
              <a:sym typeface="Calibri"/>
            </a:endParaRPr>
          </a:p>
          <a:p>
            <a:pPr indent="-228600" lvl="1" marL="685800" marR="0" rtl="0" algn="l">
              <a:lnSpc>
                <a:spcPct val="90000"/>
              </a:lnSpc>
              <a:spcBef>
                <a:spcPts val="500"/>
              </a:spcBef>
              <a:buClr>
                <a:srgbClr val="505B6B"/>
              </a:buClr>
              <a:buSzPts val="1600"/>
              <a:buFont typeface="Arial"/>
              <a:buNone/>
            </a:pPr>
            <a:r>
              <a:t/>
            </a:r>
            <a:endParaRPr b="0" i="0" sz="1600" u="none" cap="none" strike="noStrike">
              <a:solidFill>
                <a:srgbClr val="505B6B"/>
              </a:solidFill>
              <a:latin typeface="Calibri"/>
              <a:ea typeface="Calibri"/>
              <a:cs typeface="Calibri"/>
              <a:sym typeface="Calibri"/>
            </a:endParaRPr>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Shape 104"/>
          <p:cNvSpPr txBox="1"/>
          <p:nvPr>
            <p:ph type="title"/>
          </p:nvPr>
        </p:nvSpPr>
        <p:spPr>
          <a:xfrm>
            <a:off x="838200" y="365125"/>
            <a:ext cx="10515600" cy="640080"/>
          </a:xfrm>
          <a:prstGeom prst="rect">
            <a:avLst/>
          </a:prstGeom>
          <a:noFill/>
          <a:ln>
            <a:noFill/>
          </a:ln>
        </p:spPr>
        <p:txBody>
          <a:bodyPr anchorCtr="0" anchor="ctr" bIns="45700" lIns="91425" rIns="91425" wrap="square" tIns="45700">
            <a:noAutofit/>
          </a:bodyPr>
          <a:lstStyle/>
          <a:p>
            <a:pPr indent="-177800" lvl="0" marL="0" marR="0" rtl="0" algn="l">
              <a:lnSpc>
                <a:spcPct val="90000"/>
              </a:lnSpc>
              <a:spcBef>
                <a:spcPts val="0"/>
              </a:spcBef>
              <a:buClr>
                <a:srgbClr val="505B6B"/>
              </a:buClr>
              <a:buSzPts val="2800"/>
              <a:buFont typeface="Calibri"/>
              <a:buNone/>
            </a:pPr>
            <a:r>
              <a:rPr b="1" i="0" lang="en-US" sz="2800" u="none" cap="none" strike="noStrike">
                <a:solidFill>
                  <a:srgbClr val="505B6B"/>
                </a:solidFill>
                <a:latin typeface="Calibri"/>
                <a:ea typeface="Calibri"/>
                <a:cs typeface="Calibri"/>
                <a:sym typeface="Calibri"/>
              </a:rPr>
              <a:t>Why Blockchain</a:t>
            </a:r>
          </a:p>
        </p:txBody>
      </p:sp>
      <p:sp>
        <p:nvSpPr>
          <p:cNvPr id="105" name="Shape 105"/>
          <p:cNvSpPr txBox="1"/>
          <p:nvPr>
            <p:ph idx="1" type="body"/>
          </p:nvPr>
        </p:nvSpPr>
        <p:spPr>
          <a:xfrm>
            <a:off x="838200" y="1264920"/>
            <a:ext cx="10515600" cy="4846200"/>
          </a:xfrm>
          <a:prstGeom prst="rect">
            <a:avLst/>
          </a:prstGeom>
          <a:noFill/>
          <a:ln>
            <a:noFill/>
          </a:ln>
        </p:spPr>
        <p:txBody>
          <a:bodyPr anchorCtr="0" anchor="t" bIns="45700" lIns="91425" rIns="91425" wrap="square" tIns="45700">
            <a:noAutofit/>
          </a:bodyPr>
          <a:lstStyle/>
          <a:p>
            <a:pPr indent="-228600" lvl="0" marL="228600" marR="0" rtl="0" algn="l">
              <a:lnSpc>
                <a:spcPct val="90000"/>
              </a:lnSpc>
              <a:spcBef>
                <a:spcPts val="0"/>
              </a:spcBef>
              <a:spcAft>
                <a:spcPts val="0"/>
              </a:spcAft>
              <a:buClr>
                <a:srgbClr val="505B6B"/>
              </a:buClr>
              <a:buSzPts val="1800"/>
              <a:buFont typeface="Arial"/>
              <a:buChar char="•"/>
            </a:pPr>
            <a:r>
              <a:rPr b="0" i="0" lang="en-US" sz="1800" u="none" cap="none" strike="noStrike">
                <a:solidFill>
                  <a:srgbClr val="505B6B"/>
                </a:solidFill>
                <a:latin typeface="Calibri"/>
                <a:ea typeface="Calibri"/>
                <a:cs typeface="Calibri"/>
                <a:sym typeface="Calibri"/>
              </a:rPr>
              <a:t>Dis-intermediation</a:t>
            </a:r>
          </a:p>
          <a:p>
            <a:pPr indent="-228600" lvl="1" marL="685800" marR="0" rtl="0" algn="l">
              <a:lnSpc>
                <a:spcPct val="90000"/>
              </a:lnSpc>
              <a:spcBef>
                <a:spcPts val="500"/>
              </a:spcBef>
              <a:spcAft>
                <a:spcPts val="0"/>
              </a:spcAft>
              <a:buClr>
                <a:srgbClr val="505B6B"/>
              </a:buClr>
              <a:buSzPts val="1600"/>
              <a:buFont typeface="Arial"/>
              <a:buChar char="•"/>
            </a:pPr>
            <a:r>
              <a:rPr b="0" i="0" lang="en-US" sz="1600" u="none" cap="none" strike="noStrike">
                <a:solidFill>
                  <a:srgbClr val="505B6B"/>
                </a:solidFill>
                <a:latin typeface="Calibri"/>
                <a:ea typeface="Calibri"/>
                <a:cs typeface="Calibri"/>
                <a:sym typeface="Calibri"/>
              </a:rPr>
              <a:t>Move trust from </a:t>
            </a:r>
            <a:r>
              <a:rPr b="0" i="1" lang="en-US" sz="1600" u="none" cap="none" strike="noStrike">
                <a:solidFill>
                  <a:schemeClr val="dk2"/>
                </a:solidFill>
                <a:latin typeface="Calibri"/>
                <a:ea typeface="Calibri"/>
                <a:cs typeface="Calibri"/>
                <a:sym typeface="Calibri"/>
              </a:rPr>
              <a:t>intermediaries</a:t>
            </a:r>
            <a:r>
              <a:rPr b="0" i="0" lang="en-US" sz="1600" u="none" cap="none" strike="noStrike">
                <a:solidFill>
                  <a:srgbClr val="505B6B"/>
                </a:solidFill>
                <a:latin typeface="Calibri"/>
                <a:ea typeface="Calibri"/>
                <a:cs typeface="Calibri"/>
                <a:sym typeface="Calibri"/>
              </a:rPr>
              <a:t> to </a:t>
            </a:r>
            <a:r>
              <a:rPr b="0" i="1" lang="en-US" sz="1600" u="none" cap="none" strike="noStrike">
                <a:solidFill>
                  <a:schemeClr val="dk2"/>
                </a:solidFill>
                <a:latin typeface="Calibri"/>
                <a:ea typeface="Calibri"/>
                <a:cs typeface="Calibri"/>
                <a:sym typeface="Calibri"/>
              </a:rPr>
              <a:t>code</a:t>
            </a:r>
            <a:r>
              <a:rPr b="0" i="0" lang="en-US" sz="1600" u="none" cap="none" strike="noStrike">
                <a:solidFill>
                  <a:srgbClr val="505B6B"/>
                </a:solidFill>
                <a:latin typeface="Calibri"/>
                <a:ea typeface="Calibri"/>
                <a:cs typeface="Calibri"/>
                <a:sym typeface="Calibri"/>
              </a:rPr>
              <a:t> (smart contract)</a:t>
            </a:r>
          </a:p>
          <a:p>
            <a:pPr indent="-228600" lvl="1" marL="685800" marR="0" rtl="0" algn="l">
              <a:lnSpc>
                <a:spcPct val="90000"/>
              </a:lnSpc>
              <a:spcBef>
                <a:spcPts val="500"/>
              </a:spcBef>
              <a:spcAft>
                <a:spcPts val="0"/>
              </a:spcAft>
              <a:buClr>
                <a:srgbClr val="505B6B"/>
              </a:buClr>
              <a:buSzPts val="1600"/>
              <a:buFont typeface="Arial"/>
              <a:buChar char="•"/>
            </a:pPr>
            <a:r>
              <a:rPr b="0" i="0" lang="en-US" sz="1600" u="none" cap="none" strike="noStrike">
                <a:solidFill>
                  <a:srgbClr val="505B6B"/>
                </a:solidFill>
                <a:latin typeface="Calibri"/>
                <a:ea typeface="Calibri"/>
                <a:cs typeface="Calibri"/>
                <a:sym typeface="Calibri"/>
              </a:rPr>
              <a:t>Enables </a:t>
            </a:r>
            <a:r>
              <a:rPr b="0" i="1" lang="en-US" sz="1600" u="none" cap="none" strike="noStrike">
                <a:solidFill>
                  <a:schemeClr val="dk2"/>
                </a:solidFill>
                <a:latin typeface="Calibri"/>
                <a:ea typeface="Calibri"/>
                <a:cs typeface="Calibri"/>
                <a:sym typeface="Calibri"/>
              </a:rPr>
              <a:t>communities</a:t>
            </a:r>
            <a:r>
              <a:rPr b="0" i="0" lang="en-US" sz="1600" u="none" cap="none" strike="noStrike">
                <a:solidFill>
                  <a:srgbClr val="505B6B"/>
                </a:solidFill>
                <a:latin typeface="Calibri"/>
                <a:ea typeface="Calibri"/>
                <a:cs typeface="Calibri"/>
                <a:sym typeface="Calibri"/>
              </a:rPr>
              <a:t> to </a:t>
            </a:r>
            <a:r>
              <a:rPr b="0" i="1" lang="en-US" sz="1600" u="none" cap="none" strike="noStrike">
                <a:solidFill>
                  <a:schemeClr val="dk2"/>
                </a:solidFill>
                <a:latin typeface="Calibri"/>
                <a:ea typeface="Calibri"/>
                <a:cs typeface="Calibri"/>
                <a:sym typeface="Calibri"/>
              </a:rPr>
              <a:t>collaboratively fund </a:t>
            </a:r>
            <a:r>
              <a:rPr b="0" i="0" lang="en-US" sz="1600" u="none" cap="none" strike="noStrike">
                <a:solidFill>
                  <a:srgbClr val="505B6B"/>
                </a:solidFill>
                <a:latin typeface="Calibri"/>
                <a:ea typeface="Calibri"/>
                <a:cs typeface="Calibri"/>
                <a:sym typeface="Calibri"/>
              </a:rPr>
              <a:t>a project even when they are not physically co-located</a:t>
            </a:r>
          </a:p>
          <a:p>
            <a:pPr indent="-228600" lvl="0" marL="228600" marR="0" rtl="0" algn="l">
              <a:lnSpc>
                <a:spcPct val="90000"/>
              </a:lnSpc>
              <a:spcBef>
                <a:spcPts val="1000"/>
              </a:spcBef>
              <a:spcAft>
                <a:spcPts val="0"/>
              </a:spcAft>
              <a:buClr>
                <a:srgbClr val="505B6B"/>
              </a:buClr>
              <a:buSzPts val="1800"/>
              <a:buFont typeface="Arial"/>
              <a:buNone/>
            </a:pPr>
            <a:r>
              <a:t/>
            </a:r>
            <a:endParaRPr b="0" i="0" sz="1800" u="none" cap="none" strike="noStrike">
              <a:solidFill>
                <a:srgbClr val="505B6B"/>
              </a:solidFill>
              <a:latin typeface="Calibri"/>
              <a:ea typeface="Calibri"/>
              <a:cs typeface="Calibri"/>
              <a:sym typeface="Calibri"/>
            </a:endParaRPr>
          </a:p>
          <a:p>
            <a:pPr indent="-228600" lvl="0" marL="228600" marR="0" rtl="0" algn="l">
              <a:lnSpc>
                <a:spcPct val="90000"/>
              </a:lnSpc>
              <a:spcBef>
                <a:spcPts val="1000"/>
              </a:spcBef>
              <a:spcAft>
                <a:spcPts val="0"/>
              </a:spcAft>
              <a:buClr>
                <a:srgbClr val="505B6B"/>
              </a:buClr>
              <a:buSzPts val="1800"/>
              <a:buFont typeface="Arial"/>
              <a:buNone/>
            </a:pPr>
            <a:r>
              <a:t/>
            </a:r>
            <a:endParaRPr b="0" i="0" sz="1800" u="none" cap="none" strike="noStrike">
              <a:solidFill>
                <a:srgbClr val="505B6B"/>
              </a:solidFill>
              <a:latin typeface="Calibri"/>
              <a:ea typeface="Calibri"/>
              <a:cs typeface="Calibri"/>
              <a:sym typeface="Calibri"/>
            </a:endParaRPr>
          </a:p>
          <a:p>
            <a:pPr indent="-228600" lvl="0" marL="228600" marR="0" rtl="0" algn="l">
              <a:lnSpc>
                <a:spcPct val="90000"/>
              </a:lnSpc>
              <a:spcBef>
                <a:spcPts val="1000"/>
              </a:spcBef>
              <a:spcAft>
                <a:spcPts val="0"/>
              </a:spcAft>
              <a:buClr>
                <a:srgbClr val="505B6B"/>
              </a:buClr>
              <a:buSzPts val="1800"/>
              <a:buFont typeface="Arial"/>
              <a:buChar char="•"/>
            </a:pPr>
            <a:r>
              <a:rPr b="0" i="0" lang="en-US" sz="1800" u="none" cap="none" strike="noStrike">
                <a:solidFill>
                  <a:srgbClr val="505B6B"/>
                </a:solidFill>
                <a:latin typeface="Calibri"/>
                <a:ea typeface="Calibri"/>
                <a:cs typeface="Calibri"/>
                <a:sym typeface="Calibri"/>
              </a:rPr>
              <a:t>Economic Mechanisms as Smart Contracts</a:t>
            </a:r>
          </a:p>
          <a:p>
            <a:pPr indent="-228600" lvl="1" marL="685800" marR="0" rtl="0" algn="l">
              <a:lnSpc>
                <a:spcPct val="90000"/>
              </a:lnSpc>
              <a:spcBef>
                <a:spcPts val="500"/>
              </a:spcBef>
              <a:spcAft>
                <a:spcPts val="0"/>
              </a:spcAft>
              <a:buClr>
                <a:srgbClr val="505B6B"/>
              </a:buClr>
              <a:buSzPts val="1600"/>
              <a:buFont typeface="Arial"/>
              <a:buChar char="•"/>
            </a:pPr>
            <a:r>
              <a:rPr b="0" i="0" lang="en-US" sz="1600" u="none" cap="none" strike="noStrike">
                <a:solidFill>
                  <a:srgbClr val="505B6B"/>
                </a:solidFill>
                <a:latin typeface="Calibri"/>
                <a:ea typeface="Calibri"/>
                <a:cs typeface="Calibri"/>
                <a:sym typeface="Calibri"/>
              </a:rPr>
              <a:t>Blockchains provide a platform to implement </a:t>
            </a:r>
            <a:r>
              <a:rPr b="0" i="1" lang="en-US" sz="1600" u="none" cap="none" strike="noStrike">
                <a:solidFill>
                  <a:schemeClr val="dk2"/>
                </a:solidFill>
                <a:latin typeface="Calibri"/>
                <a:ea typeface="Calibri"/>
                <a:cs typeface="Calibri"/>
                <a:sym typeface="Calibri"/>
              </a:rPr>
              <a:t>incentives mechanisms </a:t>
            </a:r>
            <a:r>
              <a:rPr b="0" i="0" lang="en-US" sz="1600" u="none" cap="none" strike="noStrike">
                <a:solidFill>
                  <a:srgbClr val="505B6B"/>
                </a:solidFill>
                <a:latin typeface="Calibri"/>
                <a:ea typeface="Calibri"/>
                <a:cs typeface="Calibri"/>
                <a:sym typeface="Calibri"/>
              </a:rPr>
              <a:t>as Smart Contracts</a:t>
            </a:r>
          </a:p>
          <a:p>
            <a:pPr indent="-228600" lvl="1" marL="685800" marR="0" rtl="0" algn="l">
              <a:lnSpc>
                <a:spcPct val="90000"/>
              </a:lnSpc>
              <a:spcBef>
                <a:spcPts val="500"/>
              </a:spcBef>
              <a:spcAft>
                <a:spcPts val="0"/>
              </a:spcAft>
              <a:buClr>
                <a:srgbClr val="505B6B"/>
              </a:buClr>
              <a:buSzPts val="1600"/>
              <a:buFont typeface="Arial"/>
              <a:buChar char="•"/>
            </a:pPr>
            <a:r>
              <a:rPr b="0" i="0" lang="en-US" sz="1600" u="none" cap="none" strike="noStrike">
                <a:solidFill>
                  <a:srgbClr val="505B6B"/>
                </a:solidFill>
                <a:latin typeface="Calibri"/>
                <a:ea typeface="Calibri"/>
                <a:cs typeface="Calibri"/>
                <a:sym typeface="Calibri"/>
              </a:rPr>
              <a:t>This flexibility enables testing and refining  of economic mechanisms</a:t>
            </a:r>
          </a:p>
          <a:p>
            <a:pPr indent="-228600" lvl="0" marL="228600" marR="0" rtl="0" algn="l">
              <a:lnSpc>
                <a:spcPct val="90000"/>
              </a:lnSpc>
              <a:spcBef>
                <a:spcPts val="1000"/>
              </a:spcBef>
              <a:spcAft>
                <a:spcPts val="0"/>
              </a:spcAft>
              <a:buClr>
                <a:srgbClr val="505B6B"/>
              </a:buClr>
              <a:buSzPts val="1800"/>
              <a:buFont typeface="Arial"/>
              <a:buNone/>
            </a:pPr>
            <a:r>
              <a:t/>
            </a:r>
            <a:endParaRPr b="0" i="0" sz="1800" u="none" cap="none" strike="noStrike">
              <a:solidFill>
                <a:srgbClr val="505B6B"/>
              </a:solidFill>
              <a:latin typeface="Calibri"/>
              <a:ea typeface="Calibri"/>
              <a:cs typeface="Calibri"/>
              <a:sym typeface="Calibri"/>
            </a:endParaRPr>
          </a:p>
          <a:p>
            <a:pPr indent="-228600" lvl="0" marL="228600" marR="0" rtl="0" algn="l">
              <a:lnSpc>
                <a:spcPct val="90000"/>
              </a:lnSpc>
              <a:spcBef>
                <a:spcPts val="1000"/>
              </a:spcBef>
              <a:spcAft>
                <a:spcPts val="0"/>
              </a:spcAft>
              <a:buClr>
                <a:srgbClr val="505B6B"/>
              </a:buClr>
              <a:buSzPts val="1800"/>
              <a:buFont typeface="Arial"/>
              <a:buChar char="•"/>
            </a:pPr>
            <a:r>
              <a:rPr b="0" i="0" lang="en-US" sz="1800" u="none" cap="none" strike="noStrike">
                <a:solidFill>
                  <a:srgbClr val="505B6B"/>
                </a:solidFill>
                <a:latin typeface="Calibri"/>
                <a:ea typeface="Calibri"/>
                <a:cs typeface="Calibri"/>
                <a:sym typeface="Calibri"/>
              </a:rPr>
              <a:t>Performance Linked Payment </a:t>
            </a:r>
          </a:p>
          <a:p>
            <a:pPr indent="-228600" lvl="1" marL="685800" marR="0" rtl="0" algn="l">
              <a:lnSpc>
                <a:spcPct val="90000"/>
              </a:lnSpc>
              <a:spcBef>
                <a:spcPts val="500"/>
              </a:spcBef>
              <a:spcAft>
                <a:spcPts val="0"/>
              </a:spcAft>
              <a:buClr>
                <a:srgbClr val="505B6B"/>
              </a:buClr>
              <a:buSzPts val="1600"/>
              <a:buFont typeface="Arial"/>
              <a:buChar char="•"/>
            </a:pPr>
            <a:r>
              <a:rPr b="0" i="0" lang="en-US" sz="1600" u="none" cap="none" strike="noStrike">
                <a:solidFill>
                  <a:srgbClr val="505B6B"/>
                </a:solidFill>
                <a:latin typeface="Calibri"/>
                <a:ea typeface="Calibri"/>
                <a:cs typeface="Calibri"/>
                <a:sym typeface="Calibri"/>
              </a:rPr>
              <a:t>Smart Contracts further act as </a:t>
            </a:r>
            <a:r>
              <a:rPr b="0" i="1" lang="en-US" sz="1600" u="none" cap="none" strike="noStrike">
                <a:solidFill>
                  <a:schemeClr val="dk2"/>
                </a:solidFill>
                <a:latin typeface="Calibri"/>
                <a:ea typeface="Calibri"/>
                <a:cs typeface="Calibri"/>
                <a:sym typeface="Calibri"/>
              </a:rPr>
              <a:t>escrow</a:t>
            </a:r>
            <a:r>
              <a:rPr b="0" i="0" lang="en-US" sz="1600" u="none" cap="none" strike="noStrike">
                <a:solidFill>
                  <a:srgbClr val="505B6B"/>
                </a:solidFill>
                <a:latin typeface="Calibri"/>
                <a:ea typeface="Calibri"/>
                <a:cs typeface="Calibri"/>
                <a:sym typeface="Calibri"/>
              </a:rPr>
              <a:t> releasing funds to the project proposer based on achieved progress</a:t>
            </a:r>
          </a:p>
          <a:p>
            <a:pPr indent="-228600" lvl="1" marL="685800" marR="0" rtl="0" algn="l">
              <a:lnSpc>
                <a:spcPct val="90000"/>
              </a:lnSpc>
              <a:spcBef>
                <a:spcPts val="500"/>
              </a:spcBef>
              <a:spcAft>
                <a:spcPts val="0"/>
              </a:spcAft>
              <a:buClr>
                <a:srgbClr val="505B6B"/>
              </a:buClr>
              <a:buSzPts val="1600"/>
              <a:buFont typeface="Arial"/>
              <a:buChar char="•"/>
            </a:pPr>
            <a:r>
              <a:rPr b="0" i="0" lang="en-US" sz="1600" u="none" cap="none" strike="noStrike">
                <a:solidFill>
                  <a:srgbClr val="505B6B"/>
                </a:solidFill>
                <a:latin typeface="Calibri"/>
                <a:ea typeface="Calibri"/>
                <a:cs typeface="Calibri"/>
                <a:sym typeface="Calibri"/>
              </a:rPr>
              <a:t>Smart Contracts interface with a </a:t>
            </a:r>
            <a:r>
              <a:rPr b="0" i="1" lang="en-US" sz="1600" u="none" cap="none" strike="noStrike">
                <a:solidFill>
                  <a:schemeClr val="dk2"/>
                </a:solidFill>
                <a:latin typeface="Calibri"/>
                <a:ea typeface="Calibri"/>
                <a:cs typeface="Calibri"/>
                <a:sym typeface="Calibri"/>
              </a:rPr>
              <a:t>sensor-based oracle </a:t>
            </a:r>
            <a:r>
              <a:rPr b="0" i="0" lang="en-US" sz="1600" u="none" cap="none" strike="noStrike">
                <a:solidFill>
                  <a:srgbClr val="505B6B"/>
                </a:solidFill>
                <a:latin typeface="Calibri"/>
                <a:ea typeface="Calibri"/>
                <a:cs typeface="Calibri"/>
                <a:sym typeface="Calibri"/>
              </a:rPr>
              <a:t>(via oraclize) to determine project progress</a:t>
            </a:r>
          </a:p>
          <a:p>
            <a:pPr indent="-228600" lvl="0" marL="228600" marR="0" rtl="0" algn="l">
              <a:lnSpc>
                <a:spcPct val="90000"/>
              </a:lnSpc>
              <a:spcBef>
                <a:spcPts val="1000"/>
              </a:spcBef>
              <a:buClr>
                <a:srgbClr val="505B6B"/>
              </a:buClr>
              <a:buSzPts val="1800"/>
              <a:buFont typeface="Arial"/>
              <a:buNone/>
            </a:pPr>
            <a:r>
              <a:t/>
            </a:r>
            <a:endParaRPr b="0" i="0" sz="1800" u="none" cap="none" strike="noStrike">
              <a:solidFill>
                <a:srgbClr val="505B6B"/>
              </a:solidFill>
              <a:latin typeface="Calibri"/>
              <a:ea typeface="Calibri"/>
              <a:cs typeface="Calibri"/>
              <a:sym typeface="Calibri"/>
            </a:endParaRPr>
          </a:p>
        </p:txBody>
      </p:sp>
      <p:pic>
        <p:nvPicPr>
          <p:cNvPr id="106" name="Shape 106"/>
          <p:cNvPicPr preferRelativeResize="0"/>
          <p:nvPr/>
        </p:nvPicPr>
        <p:blipFill rotWithShape="1">
          <a:blip r:embed="rId3">
            <a:alphaModFix/>
          </a:blip>
          <a:srcRect b="19935" l="31349" r="28780" t="23759"/>
          <a:stretch/>
        </p:blipFill>
        <p:spPr>
          <a:xfrm>
            <a:off x="10758102" y="3165052"/>
            <a:ext cx="551951" cy="779482"/>
          </a:xfrm>
          <a:prstGeom prst="rect">
            <a:avLst/>
          </a:prstGeom>
          <a:noFill/>
          <a:ln>
            <a:noFill/>
          </a:ln>
        </p:spPr>
      </p:pic>
      <p:pic>
        <p:nvPicPr>
          <p:cNvPr id="107" name="Shape 107"/>
          <p:cNvPicPr preferRelativeResize="0"/>
          <p:nvPr/>
        </p:nvPicPr>
        <p:blipFill rotWithShape="1">
          <a:blip r:embed="rId4">
            <a:alphaModFix/>
          </a:blip>
          <a:srcRect b="28305" l="30336" r="30997" t="27598"/>
          <a:stretch/>
        </p:blipFill>
        <p:spPr>
          <a:xfrm>
            <a:off x="11386494" y="817685"/>
            <a:ext cx="626430" cy="714399"/>
          </a:xfrm>
          <a:prstGeom prst="rect">
            <a:avLst/>
          </a:prstGeom>
          <a:noFill/>
          <a:ln>
            <a:noFill/>
          </a:ln>
        </p:spPr>
      </p:pic>
      <p:pic>
        <p:nvPicPr>
          <p:cNvPr id="108" name="Shape 108"/>
          <p:cNvPicPr preferRelativeResize="0"/>
          <p:nvPr/>
        </p:nvPicPr>
        <p:blipFill rotWithShape="1">
          <a:blip r:embed="rId5">
            <a:alphaModFix/>
          </a:blip>
          <a:srcRect b="27788" l="29919" r="29538" t="28310"/>
          <a:stretch/>
        </p:blipFill>
        <p:spPr>
          <a:xfrm>
            <a:off x="9972217" y="867410"/>
            <a:ext cx="662329" cy="717232"/>
          </a:xfrm>
          <a:prstGeom prst="rect">
            <a:avLst/>
          </a:prstGeom>
          <a:noFill/>
          <a:ln>
            <a:noFill/>
          </a:ln>
        </p:spPr>
      </p:pic>
      <p:pic>
        <p:nvPicPr>
          <p:cNvPr id="109" name="Shape 109"/>
          <p:cNvPicPr preferRelativeResize="0"/>
          <p:nvPr/>
        </p:nvPicPr>
        <p:blipFill rotWithShape="1">
          <a:blip r:embed="rId6">
            <a:alphaModFix/>
          </a:blip>
          <a:srcRect b="0" l="0" r="0" t="0"/>
          <a:stretch/>
        </p:blipFill>
        <p:spPr>
          <a:xfrm>
            <a:off x="10714356" y="945198"/>
            <a:ext cx="639444" cy="639444"/>
          </a:xfrm>
          <a:prstGeom prst="rect">
            <a:avLst/>
          </a:prstGeom>
          <a:noFill/>
          <a:ln>
            <a:noFill/>
          </a:ln>
        </p:spPr>
      </p:pic>
      <p:pic>
        <p:nvPicPr>
          <p:cNvPr id="110" name="Shape 110"/>
          <p:cNvPicPr preferRelativeResize="0"/>
          <p:nvPr/>
        </p:nvPicPr>
        <p:blipFill rotWithShape="1">
          <a:blip r:embed="rId7">
            <a:alphaModFix/>
          </a:blip>
          <a:srcRect b="25823" l="33444" r="34552" t="26434"/>
          <a:stretch/>
        </p:blipFill>
        <p:spPr>
          <a:xfrm>
            <a:off x="11180944" y="4831760"/>
            <a:ext cx="411100" cy="613300"/>
          </a:xfrm>
          <a:prstGeom prst="rect">
            <a:avLst/>
          </a:prstGeom>
          <a:noFill/>
          <a:ln>
            <a:noFill/>
          </a:ln>
        </p:spPr>
      </p:pic>
      <p:pic>
        <p:nvPicPr>
          <p:cNvPr id="111" name="Shape 111"/>
          <p:cNvPicPr preferRelativeResize="0"/>
          <p:nvPr/>
        </p:nvPicPr>
        <p:blipFill rotWithShape="1">
          <a:blip r:embed="rId8">
            <a:alphaModFix/>
          </a:blip>
          <a:srcRect b="26214" l="22913" r="23054" t="22471"/>
          <a:stretch/>
        </p:blipFill>
        <p:spPr>
          <a:xfrm>
            <a:off x="10445764" y="4869817"/>
            <a:ext cx="644742" cy="612331"/>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0" st="0"/>
                                            </p:txEl>
                                          </p:spTgt>
                                        </p:tgtEl>
                                        <p:attrNameLst>
                                          <p:attrName>style.visibility</p:attrName>
                                        </p:attrNameLst>
                                      </p:cBhvr>
                                      <p:to>
                                        <p:strVal val="visible"/>
                                      </p:to>
                                    </p:set>
                                    <p:animEffect filter="fade" transition="in">
                                      <p:cBhvr>
                                        <p:cTn dur="500"/>
                                        <p:tgtEl>
                                          <p:spTgt spid="1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1" st="1"/>
                                            </p:txEl>
                                          </p:spTgt>
                                        </p:tgtEl>
                                        <p:attrNameLst>
                                          <p:attrName>style.visibility</p:attrName>
                                        </p:attrNameLst>
                                      </p:cBhvr>
                                      <p:to>
                                        <p:strVal val="visible"/>
                                      </p:to>
                                    </p:set>
                                    <p:animEffect filter="fade" transition="in">
                                      <p:cBhvr>
                                        <p:cTn dur="500"/>
                                        <p:tgtEl>
                                          <p:spTgt spid="1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2" st="2"/>
                                            </p:txEl>
                                          </p:spTgt>
                                        </p:tgtEl>
                                        <p:attrNameLst>
                                          <p:attrName>style.visibility</p:attrName>
                                        </p:attrNameLst>
                                      </p:cBhvr>
                                      <p:to>
                                        <p:strVal val="visible"/>
                                      </p:to>
                                    </p:set>
                                    <p:animEffect filter="fade" transition="in">
                                      <p:cBhvr>
                                        <p:cTn dur="500"/>
                                        <p:tgtEl>
                                          <p:spTgt spid="1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3" st="3"/>
                                            </p:txEl>
                                          </p:spTgt>
                                        </p:tgtEl>
                                        <p:attrNameLst>
                                          <p:attrName>style.visibility</p:attrName>
                                        </p:attrNameLst>
                                      </p:cBhvr>
                                      <p:to>
                                        <p:strVal val="visible"/>
                                      </p:to>
                                    </p:set>
                                    <p:animEffect filter="fade" transition="in">
                                      <p:cBhvr>
                                        <p:cTn dur="500"/>
                                        <p:tgtEl>
                                          <p:spTgt spid="10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4" st="4"/>
                                            </p:txEl>
                                          </p:spTgt>
                                        </p:tgtEl>
                                        <p:attrNameLst>
                                          <p:attrName>style.visibility</p:attrName>
                                        </p:attrNameLst>
                                      </p:cBhvr>
                                      <p:to>
                                        <p:strVal val="visible"/>
                                      </p:to>
                                    </p:set>
                                    <p:animEffect filter="fade" transition="in">
                                      <p:cBhvr>
                                        <p:cTn dur="500"/>
                                        <p:tgtEl>
                                          <p:spTgt spid="10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5" st="5"/>
                                            </p:txEl>
                                          </p:spTgt>
                                        </p:tgtEl>
                                        <p:attrNameLst>
                                          <p:attrName>style.visibility</p:attrName>
                                        </p:attrNameLst>
                                      </p:cBhvr>
                                      <p:to>
                                        <p:strVal val="visible"/>
                                      </p:to>
                                    </p:set>
                                    <p:animEffect filter="fade" transition="in">
                                      <p:cBhvr>
                                        <p:cTn dur="500"/>
                                        <p:tgtEl>
                                          <p:spTgt spid="10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6" st="6"/>
                                            </p:txEl>
                                          </p:spTgt>
                                        </p:tgtEl>
                                        <p:attrNameLst>
                                          <p:attrName>style.visibility</p:attrName>
                                        </p:attrNameLst>
                                      </p:cBhvr>
                                      <p:to>
                                        <p:strVal val="visible"/>
                                      </p:to>
                                    </p:set>
                                    <p:animEffect filter="fade" transition="in">
                                      <p:cBhvr>
                                        <p:cTn dur="500"/>
                                        <p:tgtEl>
                                          <p:spTgt spid="10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7" st="7"/>
                                            </p:txEl>
                                          </p:spTgt>
                                        </p:tgtEl>
                                        <p:attrNameLst>
                                          <p:attrName>style.visibility</p:attrName>
                                        </p:attrNameLst>
                                      </p:cBhvr>
                                      <p:to>
                                        <p:strVal val="visible"/>
                                      </p:to>
                                    </p:set>
                                    <p:animEffect filter="fade" transition="in">
                                      <p:cBhvr>
                                        <p:cTn dur="500"/>
                                        <p:tgtEl>
                                          <p:spTgt spid="10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8" st="8"/>
                                            </p:txEl>
                                          </p:spTgt>
                                        </p:tgtEl>
                                        <p:attrNameLst>
                                          <p:attrName>style.visibility</p:attrName>
                                        </p:attrNameLst>
                                      </p:cBhvr>
                                      <p:to>
                                        <p:strVal val="visible"/>
                                      </p:to>
                                    </p:set>
                                    <p:animEffect filter="fade" transition="in">
                                      <p:cBhvr>
                                        <p:cTn dur="500"/>
                                        <p:tgtEl>
                                          <p:spTgt spid="10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9" st="9"/>
                                            </p:txEl>
                                          </p:spTgt>
                                        </p:tgtEl>
                                        <p:attrNameLst>
                                          <p:attrName>style.visibility</p:attrName>
                                        </p:attrNameLst>
                                      </p:cBhvr>
                                      <p:to>
                                        <p:strVal val="visible"/>
                                      </p:to>
                                    </p:set>
                                    <p:animEffect filter="fade" transition="in">
                                      <p:cBhvr>
                                        <p:cTn dur="500"/>
                                        <p:tgtEl>
                                          <p:spTgt spid="10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10" st="10"/>
                                            </p:txEl>
                                          </p:spTgt>
                                        </p:tgtEl>
                                        <p:attrNameLst>
                                          <p:attrName>style.visibility</p:attrName>
                                        </p:attrNameLst>
                                      </p:cBhvr>
                                      <p:to>
                                        <p:strVal val="visible"/>
                                      </p:to>
                                    </p:set>
                                    <p:animEffect filter="fade" transition="in">
                                      <p:cBhvr>
                                        <p:cTn dur="500"/>
                                        <p:tgtEl>
                                          <p:spTgt spid="105">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11" st="11"/>
                                            </p:txEl>
                                          </p:spTgt>
                                        </p:tgtEl>
                                        <p:attrNameLst>
                                          <p:attrName>style.visibility</p:attrName>
                                        </p:attrNameLst>
                                      </p:cBhvr>
                                      <p:to>
                                        <p:strVal val="visible"/>
                                      </p:to>
                                    </p:set>
                                    <p:animEffect filter="fade" transition="in">
                                      <p:cBhvr>
                                        <p:cTn dur="500"/>
                                        <p:tgtEl>
                                          <p:spTgt spid="105">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12" st="12"/>
                                            </p:txEl>
                                          </p:spTgt>
                                        </p:tgtEl>
                                        <p:attrNameLst>
                                          <p:attrName>style.visibility</p:attrName>
                                        </p:attrNameLst>
                                      </p:cBhvr>
                                      <p:to>
                                        <p:strVal val="visible"/>
                                      </p:to>
                                    </p:set>
                                    <p:animEffect filter="fade" transition="in">
                                      <p:cBhvr>
                                        <p:cTn dur="500"/>
                                        <p:tgtEl>
                                          <p:spTgt spid="105">
                                            <p:txEl>
                                              <p:pRg end="12" st="1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par>
                                <p:cTn fill="hold" nodeType="with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Shape 116"/>
          <p:cNvSpPr txBox="1"/>
          <p:nvPr>
            <p:ph type="title"/>
          </p:nvPr>
        </p:nvSpPr>
        <p:spPr>
          <a:xfrm>
            <a:off x="838200" y="365125"/>
            <a:ext cx="10515600" cy="640200"/>
          </a:xfrm>
          <a:prstGeom prst="rect">
            <a:avLst/>
          </a:prstGeom>
          <a:noFill/>
          <a:ln>
            <a:noFill/>
          </a:ln>
        </p:spPr>
        <p:txBody>
          <a:bodyPr anchorCtr="0" anchor="ctr" bIns="45700" lIns="91425" rIns="91425" wrap="square" tIns="45700">
            <a:noAutofit/>
          </a:bodyPr>
          <a:lstStyle/>
          <a:p>
            <a:pPr indent="-177800" lvl="0" marL="0" marR="0" rtl="0" algn="l">
              <a:lnSpc>
                <a:spcPct val="90000"/>
              </a:lnSpc>
              <a:spcBef>
                <a:spcPts val="0"/>
              </a:spcBef>
              <a:buClr>
                <a:srgbClr val="505B6B"/>
              </a:buClr>
              <a:buSzPts val="2800"/>
              <a:buFont typeface="Calibri"/>
              <a:buNone/>
            </a:pPr>
            <a:r>
              <a:rPr lang="en-US"/>
              <a:t>High Level Overview</a:t>
            </a:r>
          </a:p>
        </p:txBody>
      </p:sp>
      <p:sp>
        <p:nvSpPr>
          <p:cNvPr id="117" name="Shape 117"/>
          <p:cNvSpPr txBox="1"/>
          <p:nvPr>
            <p:ph idx="1" type="body"/>
          </p:nvPr>
        </p:nvSpPr>
        <p:spPr>
          <a:xfrm>
            <a:off x="838200" y="1188720"/>
            <a:ext cx="10515600" cy="4846200"/>
          </a:xfrm>
          <a:prstGeom prst="rect">
            <a:avLst/>
          </a:prstGeom>
          <a:noFill/>
          <a:ln>
            <a:noFill/>
          </a:ln>
        </p:spPr>
        <p:txBody>
          <a:bodyPr anchorCtr="0" anchor="t" bIns="45700" lIns="91425" rIns="91425" wrap="square" tIns="45700">
            <a:noAutofit/>
          </a:bodyPr>
          <a:lstStyle/>
          <a:p>
            <a:pPr indent="-228600" lvl="0" marL="228600" marR="0" rtl="0" algn="l">
              <a:lnSpc>
                <a:spcPct val="90000"/>
              </a:lnSpc>
              <a:spcBef>
                <a:spcPts val="0"/>
              </a:spcBef>
              <a:spcAft>
                <a:spcPts val="0"/>
              </a:spcAft>
              <a:buClr>
                <a:srgbClr val="505B6B"/>
              </a:buClr>
              <a:buSzPts val="1800"/>
              <a:buFont typeface="Arial"/>
              <a:buNone/>
            </a:pPr>
            <a:r>
              <a:t/>
            </a:r>
            <a:endParaRPr b="1" i="0" sz="1800" u="none" cap="none" strike="noStrike">
              <a:solidFill>
                <a:schemeClr val="dk2"/>
              </a:solidFill>
              <a:latin typeface="Calibri"/>
              <a:ea typeface="Calibri"/>
              <a:cs typeface="Calibri"/>
              <a:sym typeface="Calibri"/>
            </a:endParaRPr>
          </a:p>
          <a:p>
            <a:pPr indent="-101600" lvl="1" marL="558800" marR="0" rtl="0" algn="l">
              <a:lnSpc>
                <a:spcPct val="90000"/>
              </a:lnSpc>
              <a:spcBef>
                <a:spcPts val="500"/>
              </a:spcBef>
              <a:spcAft>
                <a:spcPts val="0"/>
              </a:spcAft>
              <a:buClr>
                <a:srgbClr val="505B6B"/>
              </a:buClr>
              <a:buSzPts val="1600"/>
              <a:buFont typeface="Arial"/>
              <a:buNone/>
            </a:pPr>
            <a:r>
              <a:t/>
            </a:r>
            <a:endParaRPr b="0" i="0" sz="1600" u="none" cap="none" strike="noStrike">
              <a:solidFill>
                <a:schemeClr val="dk1"/>
              </a:solidFill>
              <a:latin typeface="Calibri"/>
              <a:ea typeface="Calibri"/>
              <a:cs typeface="Calibri"/>
              <a:sym typeface="Calibri"/>
            </a:endParaRPr>
          </a:p>
          <a:p>
            <a:pPr indent="-228600" lvl="1" marL="685800" marR="0" rtl="0" algn="l">
              <a:lnSpc>
                <a:spcPct val="90000"/>
              </a:lnSpc>
              <a:spcBef>
                <a:spcPts val="500"/>
              </a:spcBef>
              <a:spcAft>
                <a:spcPts val="0"/>
              </a:spcAft>
              <a:buClr>
                <a:srgbClr val="505B6B"/>
              </a:buClr>
              <a:buSzPts val="1600"/>
              <a:buFont typeface="Arial"/>
              <a:buNone/>
            </a:pPr>
            <a:r>
              <a:t/>
            </a:r>
            <a:endParaRPr b="0" i="0" sz="1600" u="none" cap="none" strike="noStrike">
              <a:solidFill>
                <a:schemeClr val="dk1"/>
              </a:solidFill>
              <a:latin typeface="Calibri"/>
              <a:ea typeface="Calibri"/>
              <a:cs typeface="Calibri"/>
              <a:sym typeface="Calibri"/>
            </a:endParaRPr>
          </a:p>
          <a:p>
            <a:pPr indent="-228600" lvl="1" marL="685800" marR="0" rtl="0" algn="l">
              <a:lnSpc>
                <a:spcPct val="90000"/>
              </a:lnSpc>
              <a:spcBef>
                <a:spcPts val="500"/>
              </a:spcBef>
              <a:spcAft>
                <a:spcPts val="0"/>
              </a:spcAft>
              <a:buClr>
                <a:srgbClr val="505B6B"/>
              </a:buClr>
              <a:buSzPts val="1600"/>
              <a:buFont typeface="Arial"/>
              <a:buNone/>
            </a:pPr>
            <a:r>
              <a:t/>
            </a:r>
            <a:endParaRPr b="0" i="0" sz="16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rgbClr val="505B6B"/>
              </a:buClr>
              <a:buSzPts val="1800"/>
              <a:buFont typeface="Arial"/>
              <a:buNone/>
            </a:pPr>
            <a:r>
              <a:t/>
            </a:r>
            <a:endParaRPr b="0" i="0" sz="1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rgbClr val="505B6B"/>
              </a:buClr>
              <a:buSzPts val="1800"/>
              <a:buFont typeface="Arial"/>
              <a:buNone/>
            </a:pPr>
            <a:r>
              <a:t/>
            </a:r>
            <a:endParaRPr b="0" i="0" sz="1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rgbClr val="505B6B"/>
              </a:buClr>
              <a:buSzPts val="1800"/>
              <a:buFont typeface="Arial"/>
              <a:buNone/>
            </a:pPr>
            <a:r>
              <a:t/>
            </a:r>
            <a:endParaRPr b="0" i="0" sz="1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rgbClr val="505B6B"/>
              </a:buClr>
              <a:buSzPts val="1800"/>
              <a:buFont typeface="Arial"/>
              <a:buNone/>
            </a:pPr>
            <a:r>
              <a:t/>
            </a:r>
            <a:endParaRPr b="0" i="0" sz="1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rgbClr val="505B6B"/>
              </a:buClr>
              <a:buSzPts val="1800"/>
              <a:buFont typeface="Arial"/>
              <a:buNone/>
            </a:pPr>
            <a:r>
              <a:t/>
            </a:r>
            <a:endParaRPr b="0" i="0" sz="1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rgbClr val="505B6B"/>
              </a:buClr>
              <a:buSzPts val="1800"/>
              <a:buFont typeface="Arial"/>
              <a:buNone/>
            </a:pPr>
            <a:r>
              <a:t/>
            </a:r>
            <a:endParaRPr b="0" i="0" sz="1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buClr>
                <a:srgbClr val="505B6B"/>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18" name="Shape 118"/>
          <p:cNvPicPr preferRelativeResize="0"/>
          <p:nvPr/>
        </p:nvPicPr>
        <p:blipFill rotWithShape="1">
          <a:blip r:embed="rId3">
            <a:alphaModFix/>
          </a:blip>
          <a:srcRect b="0" l="0" r="0" t="0"/>
          <a:stretch/>
        </p:blipFill>
        <p:spPr>
          <a:xfrm>
            <a:off x="1208350" y="1306775"/>
            <a:ext cx="9884877" cy="4728149"/>
          </a:xfrm>
          <a:prstGeom prst="rect">
            <a:avLst/>
          </a:prstGeom>
          <a:noFill/>
          <a:ln>
            <a:noFill/>
          </a:ln>
        </p:spPr>
      </p:pic>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Shape 124"/>
          <p:cNvSpPr txBox="1"/>
          <p:nvPr>
            <p:ph type="title"/>
          </p:nvPr>
        </p:nvSpPr>
        <p:spPr>
          <a:xfrm>
            <a:off x="838200" y="365125"/>
            <a:ext cx="10515600" cy="640080"/>
          </a:xfrm>
          <a:prstGeom prst="rect">
            <a:avLst/>
          </a:prstGeom>
          <a:noFill/>
          <a:ln>
            <a:noFill/>
          </a:ln>
        </p:spPr>
        <p:txBody>
          <a:bodyPr anchorCtr="0" anchor="ctr" bIns="45700" lIns="91425" rIns="91425" wrap="square" tIns="45700">
            <a:noAutofit/>
          </a:bodyPr>
          <a:lstStyle/>
          <a:p>
            <a:pPr indent="-177800" lvl="0" marL="0" marR="0" rtl="0" algn="l">
              <a:lnSpc>
                <a:spcPct val="90000"/>
              </a:lnSpc>
              <a:spcBef>
                <a:spcPts val="0"/>
              </a:spcBef>
              <a:buClr>
                <a:srgbClr val="505B6B"/>
              </a:buClr>
              <a:buSzPts val="2800"/>
              <a:buFont typeface="Calibri"/>
              <a:buNone/>
            </a:pPr>
            <a:r>
              <a:rPr b="1" i="0" lang="en-US" sz="2800" u="none" cap="none" strike="noStrike">
                <a:solidFill>
                  <a:srgbClr val="505B6B"/>
                </a:solidFill>
                <a:latin typeface="Calibri"/>
                <a:ea typeface="Calibri"/>
                <a:cs typeface="Calibri"/>
                <a:sym typeface="Calibri"/>
              </a:rPr>
              <a:t>Evolution : How we did it?</a:t>
            </a:r>
          </a:p>
        </p:txBody>
      </p:sp>
      <p:sp>
        <p:nvSpPr>
          <p:cNvPr id="125" name="Shape 125"/>
          <p:cNvSpPr txBox="1"/>
          <p:nvPr>
            <p:ph idx="1" type="body"/>
          </p:nvPr>
        </p:nvSpPr>
        <p:spPr>
          <a:xfrm>
            <a:off x="838200" y="1188720"/>
            <a:ext cx="10515600" cy="4846320"/>
          </a:xfrm>
          <a:prstGeom prst="rect">
            <a:avLst/>
          </a:prstGeom>
          <a:noFill/>
          <a:ln>
            <a:noFill/>
          </a:ln>
        </p:spPr>
        <p:txBody>
          <a:bodyPr anchorCtr="0" anchor="t" bIns="45700" lIns="91425" rIns="91425" wrap="square" tIns="45700">
            <a:noAutofit/>
          </a:bodyPr>
          <a:lstStyle/>
          <a:p>
            <a:pPr indent="-228600" lvl="0" marL="228600" marR="0" rtl="0" algn="l">
              <a:lnSpc>
                <a:spcPct val="80000"/>
              </a:lnSpc>
              <a:spcBef>
                <a:spcPts val="0"/>
              </a:spcBef>
              <a:spcAft>
                <a:spcPts val="0"/>
              </a:spcAft>
              <a:buClr>
                <a:srgbClr val="505B6B"/>
              </a:buClr>
              <a:buSzPts val="1800"/>
              <a:buFont typeface="Arial"/>
              <a:buChar char="•"/>
            </a:pPr>
            <a:r>
              <a:rPr b="0" i="0" lang="en-US" sz="1800" u="none" cap="none" strike="noStrike">
                <a:solidFill>
                  <a:srgbClr val="505B6B"/>
                </a:solidFill>
                <a:latin typeface="Calibri"/>
                <a:ea typeface="Calibri"/>
                <a:cs typeface="Calibri"/>
                <a:sym typeface="Calibri"/>
              </a:rPr>
              <a:t>Mechanism Design</a:t>
            </a:r>
          </a:p>
          <a:p>
            <a:pPr indent="-228600" lvl="1" marL="685800" marR="0" rtl="0" algn="l">
              <a:lnSpc>
                <a:spcPct val="80000"/>
              </a:lnSpc>
              <a:spcBef>
                <a:spcPts val="500"/>
              </a:spcBef>
              <a:spcAft>
                <a:spcPts val="0"/>
              </a:spcAft>
              <a:buClr>
                <a:srgbClr val="505B6B"/>
              </a:buClr>
              <a:buSzPts val="1600"/>
              <a:buFont typeface="Arial"/>
              <a:buChar char="•"/>
            </a:pPr>
            <a:r>
              <a:rPr b="0" i="0" lang="en-US" sz="1600" u="none" cap="none" strike="noStrike">
                <a:solidFill>
                  <a:srgbClr val="505B6B"/>
                </a:solidFill>
                <a:latin typeface="Calibri"/>
                <a:ea typeface="Calibri"/>
                <a:cs typeface="Calibri"/>
                <a:sym typeface="Calibri"/>
              </a:rPr>
              <a:t>Design incentive mechanisms for the </a:t>
            </a:r>
            <a:r>
              <a:rPr b="0" i="1" lang="en-US" sz="1600" u="none" cap="none" strike="noStrike">
                <a:solidFill>
                  <a:schemeClr val="dk2"/>
                </a:solidFill>
                <a:latin typeface="Calibri"/>
                <a:ea typeface="Calibri"/>
                <a:cs typeface="Calibri"/>
                <a:sym typeface="Calibri"/>
              </a:rPr>
              <a:t>private funding of public (non-excludable) projects</a:t>
            </a:r>
          </a:p>
          <a:p>
            <a:pPr indent="-228600" lvl="1" marL="685800" marR="0" rtl="0" algn="l">
              <a:lnSpc>
                <a:spcPct val="80000"/>
              </a:lnSpc>
              <a:spcBef>
                <a:spcPts val="500"/>
              </a:spcBef>
              <a:spcAft>
                <a:spcPts val="0"/>
              </a:spcAft>
              <a:buClr>
                <a:srgbClr val="505B6B"/>
              </a:buClr>
              <a:buSzPts val="1600"/>
              <a:buFont typeface="Arial"/>
              <a:buChar char="•"/>
            </a:pPr>
            <a:r>
              <a:rPr b="0" i="0" lang="en-US" sz="1600" u="none" cap="none" strike="noStrike">
                <a:solidFill>
                  <a:srgbClr val="505B6B"/>
                </a:solidFill>
                <a:latin typeface="Calibri"/>
                <a:ea typeface="Calibri"/>
                <a:cs typeface="Calibri"/>
                <a:sym typeface="Calibri"/>
              </a:rPr>
              <a:t>Provision Point Mechanism with Securities: Ensures that projects valued by the community are funded.</a:t>
            </a:r>
          </a:p>
          <a:p>
            <a:pPr indent="-228600" lvl="0" marL="228600" marR="0" rtl="0" algn="l">
              <a:lnSpc>
                <a:spcPct val="80000"/>
              </a:lnSpc>
              <a:spcBef>
                <a:spcPts val="1000"/>
              </a:spcBef>
              <a:spcAft>
                <a:spcPts val="0"/>
              </a:spcAft>
              <a:buClr>
                <a:srgbClr val="505B6B"/>
              </a:buClr>
              <a:buSzPts val="1800"/>
              <a:buFont typeface="Arial"/>
              <a:buChar char="•"/>
            </a:pPr>
            <a:r>
              <a:rPr b="0" i="0" lang="en-US" sz="1800" u="none" cap="none" strike="noStrike">
                <a:solidFill>
                  <a:srgbClr val="505B6B"/>
                </a:solidFill>
                <a:latin typeface="Calibri"/>
                <a:ea typeface="Calibri"/>
                <a:cs typeface="Calibri"/>
                <a:sym typeface="Calibri"/>
              </a:rPr>
              <a:t>Smart Contract</a:t>
            </a:r>
          </a:p>
          <a:p>
            <a:pPr indent="-228600" lvl="1" marL="685800" marR="0" rtl="0" algn="l">
              <a:lnSpc>
                <a:spcPct val="80000"/>
              </a:lnSpc>
              <a:spcBef>
                <a:spcPts val="500"/>
              </a:spcBef>
              <a:spcAft>
                <a:spcPts val="0"/>
              </a:spcAft>
              <a:buClr>
                <a:srgbClr val="505B6B"/>
              </a:buClr>
              <a:buSzPts val="1600"/>
              <a:buFont typeface="Arial"/>
              <a:buChar char="•"/>
            </a:pPr>
            <a:r>
              <a:rPr b="0" i="0" lang="en-US" sz="1600" u="none" cap="none" strike="noStrike">
                <a:solidFill>
                  <a:srgbClr val="505B6B"/>
                </a:solidFill>
                <a:latin typeface="Calibri"/>
                <a:ea typeface="Calibri"/>
                <a:cs typeface="Calibri"/>
                <a:sym typeface="Calibri"/>
              </a:rPr>
              <a:t>Implement </a:t>
            </a:r>
            <a:r>
              <a:rPr b="0" i="1" lang="en-US" sz="1600" u="none" cap="none" strike="noStrike">
                <a:solidFill>
                  <a:schemeClr val="dk2"/>
                </a:solidFill>
                <a:latin typeface="Calibri"/>
                <a:ea typeface="Calibri"/>
                <a:cs typeface="Calibri"/>
                <a:sym typeface="Calibri"/>
              </a:rPr>
              <a:t>incentive mechanisms </a:t>
            </a:r>
            <a:r>
              <a:rPr b="0" i="0" lang="en-US" sz="1600" u="none" cap="none" strike="noStrike">
                <a:solidFill>
                  <a:srgbClr val="505B6B"/>
                </a:solidFill>
                <a:latin typeface="Calibri"/>
                <a:ea typeface="Calibri"/>
                <a:cs typeface="Calibri"/>
                <a:sym typeface="Calibri"/>
              </a:rPr>
              <a:t>as Smart Contracts</a:t>
            </a:r>
          </a:p>
          <a:p>
            <a:pPr indent="-228600" lvl="1" marL="685800" marR="0" rtl="0" algn="l">
              <a:lnSpc>
                <a:spcPct val="80000"/>
              </a:lnSpc>
              <a:spcBef>
                <a:spcPts val="500"/>
              </a:spcBef>
              <a:spcAft>
                <a:spcPts val="0"/>
              </a:spcAft>
              <a:buClr>
                <a:srgbClr val="505B6B"/>
              </a:buClr>
              <a:buSzPts val="1600"/>
              <a:buFont typeface="Arial"/>
              <a:buChar char="•"/>
            </a:pPr>
            <a:r>
              <a:rPr b="0" i="0" lang="en-US" sz="1600" u="none" cap="none" strike="noStrike">
                <a:solidFill>
                  <a:srgbClr val="505B6B"/>
                </a:solidFill>
                <a:latin typeface="Calibri"/>
                <a:ea typeface="Calibri"/>
                <a:cs typeface="Calibri"/>
                <a:sym typeface="Calibri"/>
              </a:rPr>
              <a:t>Factory Contracts to spawn Smart Contracts on demand.</a:t>
            </a:r>
          </a:p>
          <a:p>
            <a:pPr indent="-228600" lvl="0" marL="228600" marR="0" rtl="0" algn="l">
              <a:lnSpc>
                <a:spcPct val="80000"/>
              </a:lnSpc>
              <a:spcBef>
                <a:spcPts val="1000"/>
              </a:spcBef>
              <a:spcAft>
                <a:spcPts val="0"/>
              </a:spcAft>
              <a:buClr>
                <a:srgbClr val="505B6B"/>
              </a:buClr>
              <a:buSzPts val="1800"/>
              <a:buFont typeface="Arial"/>
              <a:buChar char="•"/>
            </a:pPr>
            <a:r>
              <a:rPr b="0" i="0" lang="en-US" sz="1800" u="none" cap="none" strike="noStrike">
                <a:solidFill>
                  <a:srgbClr val="505B6B"/>
                </a:solidFill>
                <a:latin typeface="Calibri"/>
                <a:ea typeface="Calibri"/>
                <a:cs typeface="Calibri"/>
                <a:sym typeface="Calibri"/>
              </a:rPr>
              <a:t>Decentralized Application </a:t>
            </a:r>
          </a:p>
          <a:p>
            <a:pPr indent="-228600" lvl="1" marL="685800" marR="0" rtl="0" algn="l">
              <a:lnSpc>
                <a:spcPct val="80000"/>
              </a:lnSpc>
              <a:spcBef>
                <a:spcPts val="500"/>
              </a:spcBef>
              <a:spcAft>
                <a:spcPts val="0"/>
              </a:spcAft>
              <a:buClr>
                <a:srgbClr val="505B6B"/>
              </a:buClr>
              <a:buSzPts val="1600"/>
              <a:buFont typeface="Arial"/>
              <a:buChar char="•"/>
            </a:pPr>
            <a:r>
              <a:rPr b="0" i="0" lang="en-US" sz="1600" u="none" cap="none" strike="noStrike">
                <a:solidFill>
                  <a:srgbClr val="505B6B"/>
                </a:solidFill>
                <a:latin typeface="Calibri"/>
                <a:ea typeface="Calibri"/>
                <a:cs typeface="Calibri"/>
                <a:sym typeface="Calibri"/>
              </a:rPr>
              <a:t>Dapp to interface with Smart Contracts</a:t>
            </a:r>
          </a:p>
          <a:p>
            <a:pPr indent="-228600" lvl="1" marL="685800" marR="0" rtl="0" algn="l">
              <a:lnSpc>
                <a:spcPct val="80000"/>
              </a:lnSpc>
              <a:spcBef>
                <a:spcPts val="500"/>
              </a:spcBef>
              <a:spcAft>
                <a:spcPts val="0"/>
              </a:spcAft>
              <a:buClr>
                <a:srgbClr val="505B6B"/>
              </a:buClr>
              <a:buSzPts val="1600"/>
              <a:buFont typeface="Arial"/>
              <a:buChar char="•"/>
            </a:pPr>
            <a:r>
              <a:rPr b="0" i="0" lang="en-US" sz="1600" u="none" cap="none" strike="noStrike">
                <a:solidFill>
                  <a:srgbClr val="505B6B"/>
                </a:solidFill>
                <a:latin typeface="Calibri"/>
                <a:ea typeface="Calibri"/>
                <a:cs typeface="Calibri"/>
                <a:sym typeface="Calibri"/>
              </a:rPr>
              <a:t>Project proposer:  Create campaign for raising funds</a:t>
            </a:r>
          </a:p>
          <a:p>
            <a:pPr indent="-228600" lvl="1" marL="685800" marR="0" rtl="0" algn="l">
              <a:lnSpc>
                <a:spcPct val="80000"/>
              </a:lnSpc>
              <a:spcBef>
                <a:spcPts val="500"/>
              </a:spcBef>
              <a:spcAft>
                <a:spcPts val="0"/>
              </a:spcAft>
              <a:buClr>
                <a:srgbClr val="505B6B"/>
              </a:buClr>
              <a:buSzPts val="1600"/>
              <a:buFont typeface="Arial"/>
              <a:buChar char="•"/>
            </a:pPr>
            <a:r>
              <a:rPr b="0" i="0" lang="en-US" sz="1600" u="none" cap="none" strike="noStrike">
                <a:solidFill>
                  <a:srgbClr val="505B6B"/>
                </a:solidFill>
                <a:latin typeface="Calibri"/>
                <a:ea typeface="Calibri"/>
                <a:cs typeface="Calibri"/>
                <a:sym typeface="Calibri"/>
              </a:rPr>
              <a:t>Community investor: Invest in </a:t>
            </a:r>
            <a:r>
              <a:rPr b="0" i="1" lang="en-US" sz="1600" u="none" cap="none" strike="noStrike">
                <a:solidFill>
                  <a:schemeClr val="dk2"/>
                </a:solidFill>
                <a:latin typeface="Calibri"/>
                <a:ea typeface="Calibri"/>
                <a:cs typeface="Calibri"/>
                <a:sym typeface="Calibri"/>
              </a:rPr>
              <a:t>community projects</a:t>
            </a:r>
          </a:p>
          <a:p>
            <a:pPr indent="-228600" lvl="0" marL="228600" marR="0" rtl="0" algn="l">
              <a:lnSpc>
                <a:spcPct val="80000"/>
              </a:lnSpc>
              <a:spcBef>
                <a:spcPts val="1000"/>
              </a:spcBef>
              <a:spcAft>
                <a:spcPts val="0"/>
              </a:spcAft>
              <a:buClr>
                <a:srgbClr val="505B6B"/>
              </a:buClr>
              <a:buSzPts val="1800"/>
              <a:buFont typeface="Arial"/>
              <a:buChar char="•"/>
            </a:pPr>
            <a:r>
              <a:rPr b="0" i="0" lang="en-US" sz="1800" u="none" cap="none" strike="noStrike">
                <a:solidFill>
                  <a:srgbClr val="505B6B"/>
                </a:solidFill>
                <a:latin typeface="Calibri"/>
                <a:ea typeface="Calibri"/>
                <a:cs typeface="Calibri"/>
                <a:sym typeface="Calibri"/>
              </a:rPr>
              <a:t>Oracle</a:t>
            </a:r>
          </a:p>
          <a:p>
            <a:pPr indent="-228600" lvl="1" marL="685800" marR="0" rtl="0" algn="l">
              <a:lnSpc>
                <a:spcPct val="80000"/>
              </a:lnSpc>
              <a:spcBef>
                <a:spcPts val="500"/>
              </a:spcBef>
              <a:spcAft>
                <a:spcPts val="0"/>
              </a:spcAft>
              <a:buClr>
                <a:srgbClr val="505B6B"/>
              </a:buClr>
              <a:buSzPts val="1600"/>
              <a:buFont typeface="Arial"/>
              <a:buChar char="•"/>
            </a:pPr>
            <a:r>
              <a:rPr b="0" i="0" lang="en-US" sz="1600" u="none" cap="none" strike="noStrike">
                <a:solidFill>
                  <a:srgbClr val="505B6B"/>
                </a:solidFill>
                <a:latin typeface="Calibri"/>
                <a:ea typeface="Calibri"/>
                <a:cs typeface="Calibri"/>
                <a:sym typeface="Calibri"/>
              </a:rPr>
              <a:t>Interface Smart Contract with </a:t>
            </a:r>
            <a:r>
              <a:rPr b="0" i="1" lang="en-US" sz="1600" u="none" cap="none" strike="noStrike">
                <a:solidFill>
                  <a:schemeClr val="dk2"/>
                </a:solidFill>
                <a:latin typeface="Calibri"/>
                <a:ea typeface="Calibri"/>
                <a:cs typeface="Calibri"/>
                <a:sym typeface="Calibri"/>
              </a:rPr>
              <a:t>IoT oracles </a:t>
            </a:r>
            <a:r>
              <a:rPr b="0" i="0" lang="en-US" sz="1600" u="none" cap="none" strike="noStrike">
                <a:solidFill>
                  <a:srgbClr val="505B6B"/>
                </a:solidFill>
                <a:latin typeface="Calibri"/>
                <a:ea typeface="Calibri"/>
                <a:cs typeface="Calibri"/>
                <a:sym typeface="Calibri"/>
              </a:rPr>
              <a:t>to measure progress</a:t>
            </a:r>
          </a:p>
          <a:p>
            <a:pPr indent="-228600" lvl="1" marL="685800" marR="0" rtl="0" algn="l">
              <a:lnSpc>
                <a:spcPct val="80000"/>
              </a:lnSpc>
              <a:spcBef>
                <a:spcPts val="500"/>
              </a:spcBef>
              <a:buClr>
                <a:srgbClr val="505B6B"/>
              </a:buClr>
              <a:buSzPts val="1600"/>
              <a:buFont typeface="Arial"/>
              <a:buChar char="•"/>
            </a:pPr>
            <a:r>
              <a:rPr b="0" i="0" lang="en-US" sz="1600" u="none" cap="none" strike="noStrike">
                <a:solidFill>
                  <a:srgbClr val="505B6B"/>
                </a:solidFill>
                <a:latin typeface="Calibri"/>
                <a:ea typeface="Calibri"/>
                <a:cs typeface="Calibri"/>
                <a:sym typeface="Calibri"/>
              </a:rPr>
              <a:t>Smart Contract disburses funds to proposer based on oracle-reported progress</a:t>
            </a:r>
          </a:p>
        </p:txBody>
      </p:sp>
      <p:pic>
        <p:nvPicPr>
          <p:cNvPr id="126" name="Shape 126"/>
          <p:cNvPicPr preferRelativeResize="0"/>
          <p:nvPr/>
        </p:nvPicPr>
        <p:blipFill rotWithShape="1">
          <a:blip r:embed="rId3">
            <a:alphaModFix/>
          </a:blip>
          <a:srcRect b="19935" l="31349" r="28780" t="23759"/>
          <a:stretch/>
        </p:blipFill>
        <p:spPr>
          <a:xfrm>
            <a:off x="10201914" y="2425777"/>
            <a:ext cx="551951" cy="779482"/>
          </a:xfrm>
          <a:prstGeom prst="rect">
            <a:avLst/>
          </a:prstGeom>
          <a:noFill/>
          <a:ln>
            <a:noFill/>
          </a:ln>
        </p:spPr>
      </p:pic>
      <p:pic>
        <p:nvPicPr>
          <p:cNvPr id="127" name="Shape 127"/>
          <p:cNvPicPr preferRelativeResize="0"/>
          <p:nvPr/>
        </p:nvPicPr>
        <p:blipFill rotWithShape="1">
          <a:blip r:embed="rId4">
            <a:alphaModFix/>
          </a:blip>
          <a:srcRect b="19935" l="31349" r="28780" t="23759"/>
          <a:stretch/>
        </p:blipFill>
        <p:spPr>
          <a:xfrm>
            <a:off x="10237588" y="1454051"/>
            <a:ext cx="551951" cy="779482"/>
          </a:xfrm>
          <a:prstGeom prst="rect">
            <a:avLst/>
          </a:prstGeom>
          <a:noFill/>
          <a:ln>
            <a:noFill/>
          </a:ln>
        </p:spPr>
      </p:pic>
      <p:pic>
        <p:nvPicPr>
          <p:cNvPr id="128" name="Shape 128"/>
          <p:cNvPicPr preferRelativeResize="0"/>
          <p:nvPr/>
        </p:nvPicPr>
        <p:blipFill rotWithShape="1">
          <a:blip r:embed="rId5">
            <a:alphaModFix/>
          </a:blip>
          <a:srcRect b="0" l="0" r="0" t="0"/>
          <a:stretch/>
        </p:blipFill>
        <p:spPr>
          <a:xfrm>
            <a:off x="9994977" y="4093391"/>
            <a:ext cx="1037187" cy="1037187"/>
          </a:xfrm>
          <a:prstGeom prst="rect">
            <a:avLst/>
          </a:prstGeom>
          <a:noFill/>
          <a:ln>
            <a:noFill/>
          </a:ln>
        </p:spPr>
      </p:pic>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0" st="0"/>
                                            </p:txEl>
                                          </p:spTgt>
                                        </p:tgtEl>
                                        <p:attrNameLst>
                                          <p:attrName>style.visibility</p:attrName>
                                        </p:attrNameLst>
                                      </p:cBhvr>
                                      <p:to>
                                        <p:strVal val="visible"/>
                                      </p:to>
                                    </p:set>
                                    <p:animEffect filter="fade" transition="in">
                                      <p:cBhvr>
                                        <p:cTn dur="500"/>
                                        <p:tgtEl>
                                          <p:spTgt spid="1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1" st="1"/>
                                            </p:txEl>
                                          </p:spTgt>
                                        </p:tgtEl>
                                        <p:attrNameLst>
                                          <p:attrName>style.visibility</p:attrName>
                                        </p:attrNameLst>
                                      </p:cBhvr>
                                      <p:to>
                                        <p:strVal val="visible"/>
                                      </p:to>
                                    </p:set>
                                    <p:animEffect filter="fade" transition="in">
                                      <p:cBhvr>
                                        <p:cTn dur="500"/>
                                        <p:tgtEl>
                                          <p:spTgt spid="1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2" st="2"/>
                                            </p:txEl>
                                          </p:spTgt>
                                        </p:tgtEl>
                                        <p:attrNameLst>
                                          <p:attrName>style.visibility</p:attrName>
                                        </p:attrNameLst>
                                      </p:cBhvr>
                                      <p:to>
                                        <p:strVal val="visible"/>
                                      </p:to>
                                    </p:set>
                                    <p:animEffect filter="fade" transition="in">
                                      <p:cBhvr>
                                        <p:cTn dur="500"/>
                                        <p:tgtEl>
                                          <p:spTgt spid="12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3" st="3"/>
                                            </p:txEl>
                                          </p:spTgt>
                                        </p:tgtEl>
                                        <p:attrNameLst>
                                          <p:attrName>style.visibility</p:attrName>
                                        </p:attrNameLst>
                                      </p:cBhvr>
                                      <p:to>
                                        <p:strVal val="visible"/>
                                      </p:to>
                                    </p:set>
                                    <p:animEffect filter="fade" transition="in">
                                      <p:cBhvr>
                                        <p:cTn dur="500"/>
                                        <p:tgtEl>
                                          <p:spTgt spid="12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4" st="4"/>
                                            </p:txEl>
                                          </p:spTgt>
                                        </p:tgtEl>
                                        <p:attrNameLst>
                                          <p:attrName>style.visibility</p:attrName>
                                        </p:attrNameLst>
                                      </p:cBhvr>
                                      <p:to>
                                        <p:strVal val="visible"/>
                                      </p:to>
                                    </p:set>
                                    <p:animEffect filter="fade" transition="in">
                                      <p:cBhvr>
                                        <p:cTn dur="500"/>
                                        <p:tgtEl>
                                          <p:spTgt spid="12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5" st="5"/>
                                            </p:txEl>
                                          </p:spTgt>
                                        </p:tgtEl>
                                        <p:attrNameLst>
                                          <p:attrName>style.visibility</p:attrName>
                                        </p:attrNameLst>
                                      </p:cBhvr>
                                      <p:to>
                                        <p:strVal val="visible"/>
                                      </p:to>
                                    </p:set>
                                    <p:animEffect filter="fade" transition="in">
                                      <p:cBhvr>
                                        <p:cTn dur="500"/>
                                        <p:tgtEl>
                                          <p:spTgt spid="12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6" st="6"/>
                                            </p:txEl>
                                          </p:spTgt>
                                        </p:tgtEl>
                                        <p:attrNameLst>
                                          <p:attrName>style.visibility</p:attrName>
                                        </p:attrNameLst>
                                      </p:cBhvr>
                                      <p:to>
                                        <p:strVal val="visible"/>
                                      </p:to>
                                    </p:set>
                                    <p:animEffect filter="fade" transition="in">
                                      <p:cBhvr>
                                        <p:cTn dur="500"/>
                                        <p:tgtEl>
                                          <p:spTgt spid="12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7" st="7"/>
                                            </p:txEl>
                                          </p:spTgt>
                                        </p:tgtEl>
                                        <p:attrNameLst>
                                          <p:attrName>style.visibility</p:attrName>
                                        </p:attrNameLst>
                                      </p:cBhvr>
                                      <p:to>
                                        <p:strVal val="visible"/>
                                      </p:to>
                                    </p:set>
                                    <p:animEffect filter="fade" transition="in">
                                      <p:cBhvr>
                                        <p:cTn dur="500"/>
                                        <p:tgtEl>
                                          <p:spTgt spid="12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8" st="8"/>
                                            </p:txEl>
                                          </p:spTgt>
                                        </p:tgtEl>
                                        <p:attrNameLst>
                                          <p:attrName>style.visibility</p:attrName>
                                        </p:attrNameLst>
                                      </p:cBhvr>
                                      <p:to>
                                        <p:strVal val="visible"/>
                                      </p:to>
                                    </p:set>
                                    <p:animEffect filter="fade" transition="in">
                                      <p:cBhvr>
                                        <p:cTn dur="500"/>
                                        <p:tgtEl>
                                          <p:spTgt spid="12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9" st="9"/>
                                            </p:txEl>
                                          </p:spTgt>
                                        </p:tgtEl>
                                        <p:attrNameLst>
                                          <p:attrName>style.visibility</p:attrName>
                                        </p:attrNameLst>
                                      </p:cBhvr>
                                      <p:to>
                                        <p:strVal val="visible"/>
                                      </p:to>
                                    </p:set>
                                    <p:animEffect filter="fade" transition="in">
                                      <p:cBhvr>
                                        <p:cTn dur="500"/>
                                        <p:tgtEl>
                                          <p:spTgt spid="12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10" st="10"/>
                                            </p:txEl>
                                          </p:spTgt>
                                        </p:tgtEl>
                                        <p:attrNameLst>
                                          <p:attrName>style.visibility</p:attrName>
                                        </p:attrNameLst>
                                      </p:cBhvr>
                                      <p:to>
                                        <p:strVal val="visible"/>
                                      </p:to>
                                    </p:set>
                                    <p:animEffect filter="fade" transition="in">
                                      <p:cBhvr>
                                        <p:cTn dur="500"/>
                                        <p:tgtEl>
                                          <p:spTgt spid="125">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11" st="11"/>
                                            </p:txEl>
                                          </p:spTgt>
                                        </p:tgtEl>
                                        <p:attrNameLst>
                                          <p:attrName>style.visibility</p:attrName>
                                        </p:attrNameLst>
                                      </p:cBhvr>
                                      <p:to>
                                        <p:strVal val="visible"/>
                                      </p:to>
                                    </p:set>
                                    <p:animEffect filter="fade" transition="in">
                                      <p:cBhvr>
                                        <p:cTn dur="500"/>
                                        <p:tgtEl>
                                          <p:spTgt spid="125">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xEl>
                                              <p:pRg end="12" st="12"/>
                                            </p:txEl>
                                          </p:spTgt>
                                        </p:tgtEl>
                                        <p:attrNameLst>
                                          <p:attrName>style.visibility</p:attrName>
                                        </p:attrNameLst>
                                      </p:cBhvr>
                                      <p:to>
                                        <p:strVal val="visible"/>
                                      </p:to>
                                    </p:set>
                                    <p:animEffect filter="fade" transition="in">
                                      <p:cBhvr>
                                        <p:cTn dur="500"/>
                                        <p:tgtEl>
                                          <p:spTgt spid="125">
                                            <p:txEl>
                                              <p:pRg end="12" st="1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title"/>
          </p:nvPr>
        </p:nvSpPr>
        <p:spPr>
          <a:xfrm>
            <a:off x="838200" y="365125"/>
            <a:ext cx="10515600" cy="640200"/>
          </a:xfrm>
          <a:prstGeom prst="rect">
            <a:avLst/>
          </a:prstGeom>
          <a:noFill/>
          <a:ln>
            <a:noFill/>
          </a:ln>
        </p:spPr>
        <p:txBody>
          <a:bodyPr anchorCtr="0" anchor="ctr" bIns="45700" lIns="91425" rIns="91425" wrap="square" tIns="45700">
            <a:noAutofit/>
          </a:bodyPr>
          <a:lstStyle/>
          <a:p>
            <a:pPr indent="-177800" lvl="0" marL="0" marR="0" rtl="0" algn="l">
              <a:lnSpc>
                <a:spcPct val="90000"/>
              </a:lnSpc>
              <a:spcBef>
                <a:spcPts val="0"/>
              </a:spcBef>
              <a:buClr>
                <a:srgbClr val="505B6B"/>
              </a:buClr>
              <a:buSzPts val="2800"/>
              <a:buFont typeface="Calibri"/>
              <a:buNone/>
            </a:pPr>
            <a:r>
              <a:rPr b="1" i="0" lang="en-US" sz="2800" u="none" cap="none" strike="noStrike">
                <a:solidFill>
                  <a:srgbClr val="505B6B"/>
                </a:solidFill>
                <a:latin typeface="Calibri"/>
                <a:ea typeface="Calibri"/>
                <a:cs typeface="Calibri"/>
                <a:sym typeface="Calibri"/>
              </a:rPr>
              <a:t>Proof of Concept</a:t>
            </a:r>
          </a:p>
        </p:txBody>
      </p:sp>
      <p:sp>
        <p:nvSpPr>
          <p:cNvPr id="135" name="Shape 135"/>
          <p:cNvSpPr txBox="1"/>
          <p:nvPr>
            <p:ph idx="1" type="body"/>
          </p:nvPr>
        </p:nvSpPr>
        <p:spPr>
          <a:xfrm>
            <a:off x="838200" y="1188725"/>
            <a:ext cx="10554300" cy="3026100"/>
          </a:xfrm>
          <a:prstGeom prst="rect">
            <a:avLst/>
          </a:prstGeom>
          <a:noFill/>
          <a:ln>
            <a:noFill/>
          </a:ln>
        </p:spPr>
        <p:txBody>
          <a:bodyPr anchorCtr="0" anchor="t" bIns="45700" lIns="91425" rIns="91425" wrap="square" tIns="45700">
            <a:noAutofit/>
          </a:bodyPr>
          <a:lstStyle/>
          <a:p>
            <a:pPr indent="-228600" lvl="0" marL="228600" marR="0" rtl="0" algn="l">
              <a:lnSpc>
                <a:spcPct val="90000"/>
              </a:lnSpc>
              <a:spcBef>
                <a:spcPts val="0"/>
              </a:spcBef>
              <a:spcAft>
                <a:spcPts val="0"/>
              </a:spcAft>
              <a:buClr>
                <a:srgbClr val="505B6B"/>
              </a:buClr>
              <a:buSzPts val="1600"/>
              <a:buFont typeface="Arial"/>
              <a:buChar char="•"/>
            </a:pPr>
            <a:r>
              <a:rPr b="0" i="0" lang="en-US" sz="1600" u="none" cap="none" strike="noStrike">
                <a:solidFill>
                  <a:srgbClr val="505B6B"/>
                </a:solidFill>
                <a:latin typeface="Calibri"/>
                <a:ea typeface="Calibri"/>
                <a:cs typeface="Calibri"/>
                <a:sym typeface="Calibri"/>
              </a:rPr>
              <a:t>Design</a:t>
            </a:r>
          </a:p>
          <a:p>
            <a:pPr indent="-241300" lvl="1" marL="685800" marR="0" rtl="0" algn="l">
              <a:lnSpc>
                <a:spcPct val="90000"/>
              </a:lnSpc>
              <a:spcBef>
                <a:spcPts val="500"/>
              </a:spcBef>
              <a:spcAft>
                <a:spcPts val="0"/>
              </a:spcAft>
              <a:buClr>
                <a:srgbClr val="505B6B"/>
              </a:buClr>
              <a:buSzPts val="1600"/>
              <a:buFont typeface="Arial"/>
              <a:buChar char="•"/>
            </a:pPr>
            <a:r>
              <a:rPr b="0" i="0" lang="en-US" u="none" cap="none" strike="noStrike">
                <a:solidFill>
                  <a:srgbClr val="505B6B"/>
                </a:solidFill>
                <a:latin typeface="Calibri"/>
                <a:ea typeface="Calibri"/>
                <a:cs typeface="Calibri"/>
                <a:sym typeface="Calibri"/>
              </a:rPr>
              <a:t>Project proposer spawns civic crowdfunding Smart Contract</a:t>
            </a:r>
          </a:p>
          <a:p>
            <a:pPr indent="-241300" lvl="1" marL="685800" marR="0" rtl="0" algn="l">
              <a:lnSpc>
                <a:spcPct val="90000"/>
              </a:lnSpc>
              <a:spcBef>
                <a:spcPts val="500"/>
              </a:spcBef>
              <a:spcAft>
                <a:spcPts val="0"/>
              </a:spcAft>
              <a:buClr>
                <a:srgbClr val="505B6B"/>
              </a:buClr>
              <a:buSzPts val="1600"/>
              <a:buFont typeface="Arial"/>
              <a:buChar char="•"/>
            </a:pPr>
            <a:r>
              <a:rPr b="0" i="0" lang="en-US" u="none" cap="none" strike="noStrike">
                <a:solidFill>
                  <a:srgbClr val="505B6B"/>
                </a:solidFill>
                <a:latin typeface="Calibri"/>
                <a:ea typeface="Calibri"/>
                <a:cs typeface="Calibri"/>
                <a:sym typeface="Calibri"/>
              </a:rPr>
              <a:t>Contributors use cryptocurrency </a:t>
            </a:r>
            <a:r>
              <a:rPr lang="en-US"/>
              <a:t>to </a:t>
            </a:r>
            <a:r>
              <a:rPr b="0" i="0" lang="en-US" u="none" cap="none" strike="noStrike">
                <a:solidFill>
                  <a:srgbClr val="505B6B"/>
                </a:solidFill>
                <a:latin typeface="Calibri"/>
                <a:ea typeface="Calibri"/>
                <a:cs typeface="Calibri"/>
                <a:sym typeface="Calibri"/>
              </a:rPr>
              <a:t>fund project via Smart Contract</a:t>
            </a:r>
          </a:p>
          <a:p>
            <a:pPr indent="-241300" lvl="1" marL="685800" marR="0" rtl="0" algn="l">
              <a:lnSpc>
                <a:spcPct val="90000"/>
              </a:lnSpc>
              <a:spcBef>
                <a:spcPts val="500"/>
              </a:spcBef>
              <a:spcAft>
                <a:spcPts val="0"/>
              </a:spcAft>
              <a:buClr>
                <a:srgbClr val="505B6B"/>
              </a:buClr>
              <a:buSzPts val="1600"/>
              <a:buFont typeface="Arial"/>
              <a:buChar char="•"/>
            </a:pPr>
            <a:r>
              <a:rPr b="0" i="0" lang="en-US" u="none" cap="none" strike="noStrike">
                <a:solidFill>
                  <a:srgbClr val="505B6B"/>
                </a:solidFill>
                <a:latin typeface="Calibri"/>
                <a:ea typeface="Calibri"/>
                <a:cs typeface="Calibri"/>
                <a:sym typeface="Calibri"/>
              </a:rPr>
              <a:t>Post funding deadline, Smart Contract acts as Escrow</a:t>
            </a:r>
          </a:p>
          <a:p>
            <a:pPr indent="-241300" lvl="1" marL="685800" marR="0" rtl="0" algn="l">
              <a:lnSpc>
                <a:spcPct val="90000"/>
              </a:lnSpc>
              <a:spcBef>
                <a:spcPts val="500"/>
              </a:spcBef>
              <a:spcAft>
                <a:spcPts val="0"/>
              </a:spcAft>
              <a:buClr>
                <a:srgbClr val="505B6B"/>
              </a:buClr>
              <a:buSzPts val="1600"/>
              <a:buFont typeface="Arial"/>
              <a:buChar char="•"/>
            </a:pPr>
            <a:r>
              <a:rPr b="0" i="0" lang="en-US" u="none" cap="none" strike="noStrike">
                <a:solidFill>
                  <a:srgbClr val="505B6B"/>
                </a:solidFill>
                <a:latin typeface="Calibri"/>
                <a:ea typeface="Calibri"/>
                <a:cs typeface="Calibri"/>
                <a:sym typeface="Calibri"/>
              </a:rPr>
              <a:t>If project is funded, contributions released to proposer</a:t>
            </a:r>
          </a:p>
          <a:p>
            <a:pPr indent="-254000" lvl="2" marL="1143000" marR="0" rtl="0" algn="l">
              <a:lnSpc>
                <a:spcPct val="90000"/>
              </a:lnSpc>
              <a:spcBef>
                <a:spcPts val="500"/>
              </a:spcBef>
              <a:spcAft>
                <a:spcPts val="0"/>
              </a:spcAft>
              <a:buClr>
                <a:srgbClr val="505B6B"/>
              </a:buClr>
              <a:buSzPts val="1600"/>
              <a:buFont typeface="Arial"/>
              <a:buChar char="•"/>
            </a:pPr>
            <a:r>
              <a:rPr b="0" i="0" lang="en-US" sz="1600" u="none" cap="none" strike="noStrike">
                <a:solidFill>
                  <a:srgbClr val="505B6B"/>
                </a:solidFill>
                <a:latin typeface="Calibri"/>
                <a:ea typeface="Calibri"/>
                <a:cs typeface="Calibri"/>
                <a:sym typeface="Calibri"/>
              </a:rPr>
              <a:t>Milestone based fund disbursal</a:t>
            </a:r>
          </a:p>
          <a:p>
            <a:pPr indent="-254000" lvl="2" marL="1143000" marR="0" rtl="0" algn="l">
              <a:lnSpc>
                <a:spcPct val="90000"/>
              </a:lnSpc>
              <a:spcBef>
                <a:spcPts val="500"/>
              </a:spcBef>
              <a:spcAft>
                <a:spcPts val="0"/>
              </a:spcAft>
              <a:buClr>
                <a:srgbClr val="505B6B"/>
              </a:buClr>
              <a:buSzPts val="1600"/>
              <a:buFont typeface="Arial"/>
              <a:buChar char="•"/>
            </a:pPr>
            <a:r>
              <a:rPr b="0" i="0" lang="en-US" sz="1600" u="none" cap="none" strike="noStrike">
                <a:solidFill>
                  <a:srgbClr val="505B6B"/>
                </a:solidFill>
                <a:latin typeface="Calibri"/>
                <a:ea typeface="Calibri"/>
                <a:cs typeface="Calibri"/>
                <a:sym typeface="Calibri"/>
              </a:rPr>
              <a:t>Milestones verified by IoT oracle</a:t>
            </a:r>
          </a:p>
          <a:p>
            <a:pPr indent="-241300" lvl="1" marL="685800" marR="0" rtl="0" algn="l">
              <a:lnSpc>
                <a:spcPct val="90000"/>
              </a:lnSpc>
              <a:spcBef>
                <a:spcPts val="500"/>
              </a:spcBef>
              <a:spcAft>
                <a:spcPts val="0"/>
              </a:spcAft>
              <a:buClr>
                <a:srgbClr val="505B6B"/>
              </a:buClr>
              <a:buSzPts val="1600"/>
              <a:buFont typeface="Arial"/>
              <a:buChar char="•"/>
            </a:pPr>
            <a:r>
              <a:rPr b="0" i="0" lang="en-US" u="none" cap="none" strike="noStrike">
                <a:solidFill>
                  <a:srgbClr val="505B6B"/>
                </a:solidFill>
                <a:latin typeface="Calibri"/>
                <a:ea typeface="Calibri"/>
                <a:cs typeface="Calibri"/>
                <a:sym typeface="Calibri"/>
              </a:rPr>
              <a:t>If project is not funded, contributions refunded with bonus</a:t>
            </a:r>
          </a:p>
          <a:p>
            <a:pPr indent="0" lvl="0" marL="0" marR="0" rtl="0" algn="l">
              <a:lnSpc>
                <a:spcPct val="90000"/>
              </a:lnSpc>
              <a:spcBef>
                <a:spcPts val="1000"/>
              </a:spcBef>
              <a:spcAft>
                <a:spcPts val="0"/>
              </a:spcAft>
              <a:buNone/>
            </a:pPr>
            <a:r>
              <a:t/>
            </a:r>
            <a:endParaRPr b="0" i="0" sz="1400" u="none" cap="none" strike="noStrike">
              <a:solidFill>
                <a:srgbClr val="505B6B"/>
              </a:solidFill>
              <a:latin typeface="Calibri"/>
              <a:ea typeface="Calibri"/>
              <a:cs typeface="Calibri"/>
              <a:sym typeface="Calibri"/>
            </a:endParaRPr>
          </a:p>
        </p:txBody>
      </p:sp>
      <p:pic>
        <p:nvPicPr>
          <p:cNvPr id="136" name="Shape 136"/>
          <p:cNvPicPr preferRelativeResize="0"/>
          <p:nvPr/>
        </p:nvPicPr>
        <p:blipFill rotWithShape="1">
          <a:blip r:embed="rId3">
            <a:alphaModFix/>
          </a:blip>
          <a:srcRect b="55877" l="0" r="0" t="0"/>
          <a:stretch/>
        </p:blipFill>
        <p:spPr>
          <a:xfrm>
            <a:off x="1108825" y="4127100"/>
            <a:ext cx="2843850" cy="2371723"/>
          </a:xfrm>
          <a:prstGeom prst="rect">
            <a:avLst/>
          </a:prstGeom>
          <a:noFill/>
          <a:ln>
            <a:noFill/>
          </a:ln>
        </p:spPr>
      </p:pic>
      <p:pic>
        <p:nvPicPr>
          <p:cNvPr id="137" name="Shape 137"/>
          <p:cNvPicPr preferRelativeResize="0"/>
          <p:nvPr/>
        </p:nvPicPr>
        <p:blipFill>
          <a:blip r:embed="rId4">
            <a:alphaModFix/>
          </a:blip>
          <a:stretch>
            <a:fillRect/>
          </a:stretch>
        </p:blipFill>
        <p:spPr>
          <a:xfrm>
            <a:off x="4603325" y="4127100"/>
            <a:ext cx="3327525" cy="2309876"/>
          </a:xfrm>
          <a:prstGeom prst="rect">
            <a:avLst/>
          </a:prstGeom>
          <a:noFill/>
          <a:ln>
            <a:noFill/>
          </a:ln>
        </p:spPr>
      </p:pic>
      <p:pic>
        <p:nvPicPr>
          <p:cNvPr id="138" name="Shape 138"/>
          <p:cNvPicPr preferRelativeResize="0"/>
          <p:nvPr/>
        </p:nvPicPr>
        <p:blipFill>
          <a:blip r:embed="rId5">
            <a:alphaModFix/>
          </a:blip>
          <a:stretch>
            <a:fillRect/>
          </a:stretch>
        </p:blipFill>
        <p:spPr>
          <a:xfrm>
            <a:off x="8548776" y="4127091"/>
            <a:ext cx="2843849" cy="2248878"/>
          </a:xfrm>
          <a:prstGeom prst="rect">
            <a:avLst/>
          </a:prstGeom>
          <a:noFill/>
          <a:ln>
            <a:noFill/>
          </a:ln>
        </p:spPr>
      </p:pic>
      <p:sp>
        <p:nvSpPr>
          <p:cNvPr id="139" name="Shape 139"/>
          <p:cNvSpPr/>
          <p:nvPr/>
        </p:nvSpPr>
        <p:spPr>
          <a:xfrm>
            <a:off x="3945850" y="5288425"/>
            <a:ext cx="657600" cy="2943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40" name="Shape 140"/>
          <p:cNvSpPr/>
          <p:nvPr/>
        </p:nvSpPr>
        <p:spPr>
          <a:xfrm>
            <a:off x="7908250" y="5288425"/>
            <a:ext cx="640500" cy="2943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type="title"/>
          </p:nvPr>
        </p:nvSpPr>
        <p:spPr>
          <a:xfrm>
            <a:off x="838200" y="365125"/>
            <a:ext cx="10515600" cy="640200"/>
          </a:xfrm>
          <a:prstGeom prst="rect">
            <a:avLst/>
          </a:prstGeom>
          <a:noFill/>
          <a:ln>
            <a:noFill/>
          </a:ln>
        </p:spPr>
        <p:txBody>
          <a:bodyPr anchorCtr="0" anchor="ctr" bIns="45700" lIns="91425" rIns="91425" wrap="square" tIns="45700">
            <a:noAutofit/>
          </a:bodyPr>
          <a:lstStyle/>
          <a:p>
            <a:pPr indent="-177800" lvl="0" marL="0" marR="0" rtl="0" algn="l">
              <a:lnSpc>
                <a:spcPct val="90000"/>
              </a:lnSpc>
              <a:spcBef>
                <a:spcPts val="0"/>
              </a:spcBef>
              <a:buClr>
                <a:srgbClr val="505B6B"/>
              </a:buClr>
              <a:buSzPts val="2800"/>
              <a:buFont typeface="Calibri"/>
              <a:buNone/>
            </a:pPr>
            <a:r>
              <a:rPr b="1" i="0" lang="en-US" sz="2800" u="none" cap="none" strike="noStrike">
                <a:solidFill>
                  <a:srgbClr val="505B6B"/>
                </a:solidFill>
                <a:latin typeface="Calibri"/>
                <a:ea typeface="Calibri"/>
                <a:cs typeface="Calibri"/>
                <a:sym typeface="Calibri"/>
              </a:rPr>
              <a:t>Proof of Concept</a:t>
            </a:r>
          </a:p>
        </p:txBody>
      </p:sp>
      <p:pic>
        <p:nvPicPr>
          <p:cNvPr descr="C:\Users\praphul\AppData\Local\Microsoft\Windows\INetCache\Content.Word\Picture1.png" id="147" name="Shape 147"/>
          <p:cNvPicPr preferRelativeResize="0"/>
          <p:nvPr/>
        </p:nvPicPr>
        <p:blipFill rotWithShape="1">
          <a:blip r:embed="rId3">
            <a:alphaModFix/>
          </a:blip>
          <a:srcRect b="0" l="0" r="0" t="0"/>
          <a:stretch/>
        </p:blipFill>
        <p:spPr>
          <a:xfrm>
            <a:off x="2360524" y="2907465"/>
            <a:ext cx="6457874" cy="3522460"/>
          </a:xfrm>
          <a:prstGeom prst="rect">
            <a:avLst/>
          </a:prstGeom>
          <a:noFill/>
          <a:ln>
            <a:noFill/>
          </a:ln>
        </p:spPr>
      </p:pic>
      <p:grpSp>
        <p:nvGrpSpPr>
          <p:cNvPr id="148" name="Shape 148"/>
          <p:cNvGrpSpPr/>
          <p:nvPr/>
        </p:nvGrpSpPr>
        <p:grpSpPr>
          <a:xfrm>
            <a:off x="2674429" y="638875"/>
            <a:ext cx="6004343" cy="1643042"/>
            <a:chOff x="6458995" y="638881"/>
            <a:chExt cx="5520727" cy="1563016"/>
          </a:xfrm>
        </p:grpSpPr>
        <p:pic>
          <p:nvPicPr>
            <p:cNvPr id="149" name="Shape 149"/>
            <p:cNvPicPr preferRelativeResize="0"/>
            <p:nvPr/>
          </p:nvPicPr>
          <p:blipFill rotWithShape="1">
            <a:blip r:embed="rId4">
              <a:alphaModFix/>
            </a:blip>
            <a:srcRect b="19935" l="31349" r="28780" t="23759"/>
            <a:stretch/>
          </p:blipFill>
          <p:spPr>
            <a:xfrm>
              <a:off x="8823304" y="1422415"/>
              <a:ext cx="551951" cy="779482"/>
            </a:xfrm>
            <a:prstGeom prst="rect">
              <a:avLst/>
            </a:prstGeom>
            <a:noFill/>
            <a:ln>
              <a:noFill/>
            </a:ln>
          </p:spPr>
        </p:pic>
        <p:pic>
          <p:nvPicPr>
            <p:cNvPr id="150" name="Shape 150"/>
            <p:cNvPicPr preferRelativeResize="0"/>
            <p:nvPr/>
          </p:nvPicPr>
          <p:blipFill rotWithShape="1">
            <a:blip r:embed="rId5">
              <a:alphaModFix/>
            </a:blip>
            <a:srcRect b="28305" l="30336" r="30997" t="27598"/>
            <a:stretch/>
          </p:blipFill>
          <p:spPr>
            <a:xfrm>
              <a:off x="11353292" y="1454956"/>
              <a:ext cx="626430" cy="714399"/>
            </a:xfrm>
            <a:prstGeom prst="rect">
              <a:avLst/>
            </a:prstGeom>
            <a:noFill/>
            <a:ln>
              <a:noFill/>
            </a:ln>
          </p:spPr>
        </p:pic>
        <p:pic>
          <p:nvPicPr>
            <p:cNvPr id="151" name="Shape 151"/>
            <p:cNvPicPr preferRelativeResize="0"/>
            <p:nvPr/>
          </p:nvPicPr>
          <p:blipFill rotWithShape="1">
            <a:blip r:embed="rId6">
              <a:alphaModFix/>
            </a:blip>
            <a:srcRect b="27788" l="29919" r="29538" t="28310"/>
            <a:stretch/>
          </p:blipFill>
          <p:spPr>
            <a:xfrm>
              <a:off x="6458995" y="1422415"/>
              <a:ext cx="662329" cy="717232"/>
            </a:xfrm>
            <a:prstGeom prst="rect">
              <a:avLst/>
            </a:prstGeom>
            <a:noFill/>
            <a:ln>
              <a:noFill/>
            </a:ln>
          </p:spPr>
        </p:pic>
        <p:pic>
          <p:nvPicPr>
            <p:cNvPr id="152" name="Shape 152"/>
            <p:cNvPicPr preferRelativeResize="0"/>
            <p:nvPr/>
          </p:nvPicPr>
          <p:blipFill rotWithShape="1">
            <a:blip r:embed="rId7">
              <a:alphaModFix/>
            </a:blip>
            <a:srcRect b="25823" l="33444" r="34552" t="26434"/>
            <a:stretch/>
          </p:blipFill>
          <p:spPr>
            <a:xfrm>
              <a:off x="9304017" y="680230"/>
              <a:ext cx="411100" cy="613300"/>
            </a:xfrm>
            <a:prstGeom prst="rect">
              <a:avLst/>
            </a:prstGeom>
            <a:noFill/>
            <a:ln>
              <a:noFill/>
            </a:ln>
          </p:spPr>
        </p:pic>
        <p:pic>
          <p:nvPicPr>
            <p:cNvPr id="153" name="Shape 153"/>
            <p:cNvPicPr preferRelativeResize="0"/>
            <p:nvPr/>
          </p:nvPicPr>
          <p:blipFill rotWithShape="1">
            <a:blip r:embed="rId8">
              <a:alphaModFix/>
            </a:blip>
            <a:srcRect b="26214" l="22913" r="23054" t="22471"/>
            <a:stretch/>
          </p:blipFill>
          <p:spPr>
            <a:xfrm>
              <a:off x="8454538" y="638881"/>
              <a:ext cx="644742" cy="612331"/>
            </a:xfrm>
            <a:prstGeom prst="rect">
              <a:avLst/>
            </a:prstGeom>
            <a:noFill/>
            <a:ln>
              <a:noFill/>
            </a:ln>
          </p:spPr>
        </p:pic>
        <p:pic>
          <p:nvPicPr>
            <p:cNvPr id="154" name="Shape 154"/>
            <p:cNvPicPr preferRelativeResize="0"/>
            <p:nvPr/>
          </p:nvPicPr>
          <p:blipFill rotWithShape="1">
            <a:blip r:embed="rId9">
              <a:alphaModFix/>
            </a:blip>
            <a:srcRect b="0" l="0" r="0" t="0"/>
            <a:stretch/>
          </p:blipFill>
          <p:spPr>
            <a:xfrm>
              <a:off x="10331557" y="1529911"/>
              <a:ext cx="639444" cy="639444"/>
            </a:xfrm>
            <a:prstGeom prst="rect">
              <a:avLst/>
            </a:prstGeom>
            <a:noFill/>
            <a:ln>
              <a:noFill/>
            </a:ln>
          </p:spPr>
        </p:pic>
        <p:pic>
          <p:nvPicPr>
            <p:cNvPr id="155" name="Shape 155"/>
            <p:cNvPicPr preferRelativeResize="0"/>
            <p:nvPr/>
          </p:nvPicPr>
          <p:blipFill rotWithShape="1">
            <a:blip r:embed="rId9">
              <a:alphaModFix/>
            </a:blip>
            <a:srcRect b="0" l="0" r="0" t="0"/>
            <a:stretch/>
          </p:blipFill>
          <p:spPr>
            <a:xfrm>
              <a:off x="7380092" y="1500203"/>
              <a:ext cx="639444" cy="639444"/>
            </a:xfrm>
            <a:prstGeom prst="rect">
              <a:avLst/>
            </a:prstGeom>
            <a:noFill/>
            <a:ln>
              <a:noFill/>
            </a:ln>
          </p:spPr>
        </p:pic>
        <p:sp>
          <p:nvSpPr>
            <p:cNvPr id="156" name="Shape 156"/>
            <p:cNvSpPr/>
            <p:nvPr/>
          </p:nvSpPr>
          <p:spPr>
            <a:xfrm>
              <a:off x="8369111" y="1422415"/>
              <a:ext cx="253834" cy="746940"/>
            </a:xfrm>
            <a:prstGeom prst="roundRect">
              <a:avLst>
                <a:gd fmla="val 16667" name="adj"/>
              </a:avLst>
            </a:prstGeom>
            <a:solidFill>
              <a:schemeClr val="accent1"/>
            </a:solidFill>
            <a:ln cap="flat" cmpd="sng" w="12700">
              <a:solidFill>
                <a:srgbClr val="A0917C"/>
              </a:solidFill>
              <a:prstDash val="solid"/>
              <a:miter lim="800000"/>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157" name="Shape 157"/>
            <p:cNvSpPr/>
            <p:nvPr/>
          </p:nvSpPr>
          <p:spPr>
            <a:xfrm>
              <a:off x="9579247" y="1392707"/>
              <a:ext cx="253834" cy="746940"/>
            </a:xfrm>
            <a:prstGeom prst="roundRect">
              <a:avLst>
                <a:gd fmla="val 16667" name="adj"/>
              </a:avLst>
            </a:prstGeom>
            <a:solidFill>
              <a:schemeClr val="accent1"/>
            </a:solidFill>
            <a:ln cap="flat" cmpd="sng" w="12700">
              <a:solidFill>
                <a:srgbClr val="A0917C"/>
              </a:solidFill>
              <a:prstDash val="solid"/>
              <a:miter lim="800000"/>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grpSp>
      <p:sp>
        <p:nvSpPr>
          <p:cNvPr id="158" name="Shape 158"/>
          <p:cNvSpPr/>
          <p:nvPr/>
        </p:nvSpPr>
        <p:spPr>
          <a:xfrm rot="5400000">
            <a:off x="5369087" y="-413277"/>
            <a:ext cx="353100" cy="6351600"/>
          </a:xfrm>
          <a:prstGeom prst="leftBrace">
            <a:avLst>
              <a:gd fmla="val 8333" name="adj1"/>
              <a:gd fmla="val 50000" name="adj2"/>
            </a:avLst>
          </a:prstGeom>
          <a:noFill/>
          <a:ln cap="flat" cmpd="sng" w="19050">
            <a:solidFill>
              <a:schemeClr val="lt2"/>
            </a:solidFill>
            <a:prstDash val="solid"/>
            <a:miter lim="800000"/>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dk1"/>
              </a:solidFill>
              <a:latin typeface="Calibri"/>
              <a:ea typeface="Calibri"/>
              <a:cs typeface="Calibri"/>
              <a:sym typeface="Calibri"/>
            </a:endParaRPr>
          </a:p>
        </p:txBody>
      </p:sp>
      <p:sp>
        <p:nvSpPr>
          <p:cNvPr id="159" name="Shape 159"/>
          <p:cNvSpPr/>
          <p:nvPr/>
        </p:nvSpPr>
        <p:spPr>
          <a:xfrm rot="-5400000">
            <a:off x="5392736" y="1653311"/>
            <a:ext cx="309900" cy="1592100"/>
          </a:xfrm>
          <a:prstGeom prst="leftBrace">
            <a:avLst>
              <a:gd fmla="val 8333" name="adj1"/>
              <a:gd fmla="val 50000" name="adj2"/>
            </a:avLst>
          </a:prstGeom>
          <a:noFill/>
          <a:ln cap="flat" cmpd="sng" w="19050">
            <a:solidFill>
              <a:schemeClr val="lt2"/>
            </a:solidFill>
            <a:prstDash val="solid"/>
            <a:miter lim="800000"/>
            <a:headEnd len="med" w="med" type="none"/>
            <a:tailEnd len="med" w="med" type="none"/>
          </a:ln>
        </p:spPr>
        <p:txBody>
          <a:bodyPr anchorCtr="0" anchor="ctr" bIns="45700" lIns="91425" rIns="91425" wrap="square" tIns="45700">
            <a:noAutofit/>
          </a:bodyPr>
          <a:lstStyle/>
          <a:p>
            <a:pPr indent="0" lvl="0" marL="0" marR="0" rtl="0" algn="ctr">
              <a:spcBef>
                <a:spcPts val="0"/>
              </a:spcBef>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ransition spd="med">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par>
                                <p:cTn fill="hold" nodeType="with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type="title"/>
          </p:nvPr>
        </p:nvSpPr>
        <p:spPr>
          <a:xfrm>
            <a:off x="838200" y="365125"/>
            <a:ext cx="10515600" cy="640200"/>
          </a:xfrm>
          <a:prstGeom prst="rect">
            <a:avLst/>
          </a:prstGeom>
          <a:noFill/>
          <a:ln>
            <a:noFill/>
          </a:ln>
        </p:spPr>
        <p:txBody>
          <a:bodyPr anchorCtr="0" anchor="ctr" bIns="45700" lIns="91425" rIns="91425" wrap="square" tIns="45700">
            <a:noAutofit/>
          </a:bodyPr>
          <a:lstStyle/>
          <a:p>
            <a:pPr indent="-177800" lvl="0" marL="0" marR="0" rtl="0" algn="l">
              <a:lnSpc>
                <a:spcPct val="90000"/>
              </a:lnSpc>
              <a:spcBef>
                <a:spcPts val="0"/>
              </a:spcBef>
              <a:buClr>
                <a:srgbClr val="505B6B"/>
              </a:buClr>
              <a:buSzPts val="2800"/>
              <a:buFont typeface="Calibri"/>
              <a:buNone/>
            </a:pPr>
            <a:r>
              <a:rPr lang="en-US"/>
              <a:t>Challenges</a:t>
            </a:r>
          </a:p>
        </p:txBody>
      </p:sp>
      <p:sp>
        <p:nvSpPr>
          <p:cNvPr id="166" name="Shape 166"/>
          <p:cNvSpPr txBox="1"/>
          <p:nvPr>
            <p:ph idx="1" type="body"/>
          </p:nvPr>
        </p:nvSpPr>
        <p:spPr>
          <a:xfrm>
            <a:off x="838200" y="1188725"/>
            <a:ext cx="6358800" cy="4974600"/>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0"/>
              </a:spcBef>
              <a:spcAft>
                <a:spcPts val="0"/>
              </a:spcAft>
              <a:buNone/>
            </a:pPr>
            <a:r>
              <a:t/>
            </a:r>
            <a:endParaRPr sz="1600"/>
          </a:p>
          <a:p>
            <a:pPr indent="-228600" lvl="0" marL="228600" marR="0" rtl="0" algn="l">
              <a:lnSpc>
                <a:spcPct val="90000"/>
              </a:lnSpc>
              <a:spcBef>
                <a:spcPts val="0"/>
              </a:spcBef>
              <a:spcAft>
                <a:spcPts val="0"/>
              </a:spcAft>
              <a:buClr>
                <a:srgbClr val="505B6B"/>
              </a:buClr>
              <a:buSzPts val="1600"/>
              <a:buFont typeface="Arial"/>
              <a:buChar char="•"/>
            </a:pPr>
            <a:r>
              <a:rPr lang="en-US" sz="1600"/>
              <a:t>Platform</a:t>
            </a:r>
          </a:p>
          <a:p>
            <a:pPr indent="-241300" lvl="1" marL="685800" rtl="0">
              <a:spcBef>
                <a:spcPts val="0"/>
              </a:spcBef>
              <a:buClr>
                <a:srgbClr val="505B6B"/>
              </a:buClr>
              <a:buSzPts val="1600"/>
              <a:buFont typeface="Arial"/>
              <a:buChar char="•"/>
            </a:pPr>
            <a:r>
              <a:rPr lang="en-US"/>
              <a:t>Limited transaction throughput</a:t>
            </a:r>
          </a:p>
          <a:p>
            <a:pPr indent="-241300" lvl="1" marL="685800" marR="0" rtl="0" algn="l">
              <a:lnSpc>
                <a:spcPct val="90000"/>
              </a:lnSpc>
              <a:spcBef>
                <a:spcPts val="0"/>
              </a:spcBef>
              <a:spcAft>
                <a:spcPts val="0"/>
              </a:spcAft>
              <a:buClr>
                <a:srgbClr val="505B6B"/>
              </a:buClr>
              <a:buSzPts val="1600"/>
              <a:buFont typeface="Arial"/>
              <a:buChar char="•"/>
            </a:pPr>
            <a:r>
              <a:rPr lang="en-US" sz="1600"/>
              <a:t>Asynchronous nature of platform</a:t>
            </a:r>
          </a:p>
          <a:p>
            <a:pPr indent="-228600" lvl="1" marL="685800" marR="0" rtl="0" algn="l">
              <a:lnSpc>
                <a:spcPct val="90000"/>
              </a:lnSpc>
              <a:spcBef>
                <a:spcPts val="0"/>
              </a:spcBef>
              <a:spcAft>
                <a:spcPts val="0"/>
              </a:spcAft>
              <a:buClr>
                <a:srgbClr val="505B6B"/>
              </a:buClr>
              <a:buSzPts val="1400"/>
              <a:buFont typeface="Arial"/>
              <a:buChar char="•"/>
            </a:pPr>
            <a:r>
              <a:rPr lang="en-US"/>
              <a:t>Evolving development tools</a:t>
            </a:r>
          </a:p>
          <a:p>
            <a:pPr indent="-228600" lvl="1" marL="685800" marR="0" rtl="0" algn="l">
              <a:lnSpc>
                <a:spcPct val="90000"/>
              </a:lnSpc>
              <a:spcBef>
                <a:spcPts val="0"/>
              </a:spcBef>
              <a:spcAft>
                <a:spcPts val="0"/>
              </a:spcAft>
              <a:buClr>
                <a:srgbClr val="505B6B"/>
              </a:buClr>
              <a:buSzPts val="1400"/>
              <a:buFont typeface="Arial"/>
              <a:buChar char="•"/>
            </a:pPr>
            <a:r>
              <a:rPr lang="en-US"/>
              <a:t>Near absence of test and formal verification framework</a:t>
            </a:r>
          </a:p>
          <a:p>
            <a:pPr indent="0" lvl="0" marL="457200" marR="0" rtl="0" algn="l">
              <a:lnSpc>
                <a:spcPct val="90000"/>
              </a:lnSpc>
              <a:spcBef>
                <a:spcPts val="0"/>
              </a:spcBef>
              <a:spcAft>
                <a:spcPts val="0"/>
              </a:spcAft>
              <a:buNone/>
            </a:pPr>
            <a:r>
              <a:t/>
            </a:r>
            <a:endParaRPr/>
          </a:p>
          <a:p>
            <a:pPr indent="-228600" lvl="0" marL="228600" marR="0" rtl="0" algn="l">
              <a:lnSpc>
                <a:spcPct val="90000"/>
              </a:lnSpc>
              <a:spcBef>
                <a:spcPts val="0"/>
              </a:spcBef>
              <a:spcAft>
                <a:spcPts val="0"/>
              </a:spcAft>
              <a:buClr>
                <a:srgbClr val="505B6B"/>
              </a:buClr>
              <a:buSzPts val="1600"/>
              <a:buFont typeface="Arial"/>
              <a:buChar char="•"/>
            </a:pPr>
            <a:r>
              <a:rPr lang="en-US" sz="1600"/>
              <a:t>Smart Contract</a:t>
            </a:r>
          </a:p>
          <a:p>
            <a:pPr indent="-228600" lvl="1" marL="685800" rtl="0">
              <a:spcBef>
                <a:spcPts val="0"/>
              </a:spcBef>
              <a:buClr>
                <a:srgbClr val="505B6B"/>
              </a:buClr>
              <a:buSzPts val="1400"/>
              <a:buFont typeface="Arial"/>
              <a:buChar char="•"/>
            </a:pPr>
            <a:r>
              <a:rPr lang="en-US" sz="1600"/>
              <a:t>Security assessment of smart contracts(currently manual)</a:t>
            </a:r>
          </a:p>
          <a:p>
            <a:pPr indent="-228600" lvl="1" marL="685800" rtl="0">
              <a:spcBef>
                <a:spcPts val="0"/>
              </a:spcBef>
              <a:buClr>
                <a:srgbClr val="505B6B"/>
              </a:buClr>
              <a:buSzPts val="1400"/>
              <a:buFont typeface="Arial"/>
              <a:buChar char="•"/>
            </a:pPr>
            <a:r>
              <a:rPr lang="en-US"/>
              <a:t>Limited mathematical operations (log,float)</a:t>
            </a:r>
          </a:p>
          <a:p>
            <a:pPr indent="-228600" lvl="1" marL="685800" rtl="0">
              <a:spcBef>
                <a:spcPts val="0"/>
              </a:spcBef>
              <a:buClr>
                <a:srgbClr val="505B6B"/>
              </a:buClr>
              <a:buSzPts val="1400"/>
              <a:buFont typeface="Arial"/>
              <a:buChar char="•"/>
            </a:pPr>
            <a:r>
              <a:rPr lang="en-US"/>
              <a:t>Random number generation</a:t>
            </a:r>
          </a:p>
          <a:p>
            <a:pPr indent="-228600" lvl="1" marL="685800" rtl="0">
              <a:spcBef>
                <a:spcPts val="0"/>
              </a:spcBef>
              <a:buClr>
                <a:srgbClr val="505B6B"/>
              </a:buClr>
              <a:buSzPts val="1400"/>
              <a:buFont typeface="Arial"/>
              <a:buChar char="•"/>
            </a:pPr>
            <a:r>
              <a:rPr lang="en-US"/>
              <a:t>Evolving design patterns</a:t>
            </a:r>
          </a:p>
          <a:p>
            <a:pPr indent="0" lvl="0" marL="0" rtl="0">
              <a:spcBef>
                <a:spcPts val="0"/>
              </a:spcBef>
              <a:buNone/>
            </a:pPr>
            <a:r>
              <a:t/>
            </a:r>
            <a:endParaRPr/>
          </a:p>
          <a:p>
            <a:pPr indent="-228600" lvl="0" marL="228600" marR="0" rtl="0" algn="l">
              <a:lnSpc>
                <a:spcPct val="90000"/>
              </a:lnSpc>
              <a:spcBef>
                <a:spcPts val="0"/>
              </a:spcBef>
              <a:spcAft>
                <a:spcPts val="0"/>
              </a:spcAft>
              <a:buClr>
                <a:srgbClr val="505B6B"/>
              </a:buClr>
              <a:buSzPts val="1600"/>
              <a:buFont typeface="Arial"/>
              <a:buChar char="•"/>
            </a:pPr>
            <a:r>
              <a:rPr lang="en-US" sz="1600"/>
              <a:t>Dapp</a:t>
            </a:r>
          </a:p>
          <a:p>
            <a:pPr indent="-241300" lvl="1" marL="685800" marR="0" rtl="0" algn="l">
              <a:lnSpc>
                <a:spcPct val="90000"/>
              </a:lnSpc>
              <a:spcBef>
                <a:spcPts val="0"/>
              </a:spcBef>
              <a:spcAft>
                <a:spcPts val="0"/>
              </a:spcAft>
              <a:buClr>
                <a:srgbClr val="505B6B"/>
              </a:buClr>
              <a:buSzPts val="1600"/>
              <a:buFont typeface="Arial"/>
              <a:buChar char="•"/>
            </a:pPr>
            <a:r>
              <a:rPr lang="en-US" sz="1600"/>
              <a:t>Privacy and KYC</a:t>
            </a:r>
          </a:p>
          <a:p>
            <a:pPr indent="-228600" lvl="1" marL="685800" marR="0" rtl="0" algn="l">
              <a:lnSpc>
                <a:spcPct val="90000"/>
              </a:lnSpc>
              <a:spcBef>
                <a:spcPts val="0"/>
              </a:spcBef>
              <a:spcAft>
                <a:spcPts val="0"/>
              </a:spcAft>
              <a:buClr>
                <a:srgbClr val="505B6B"/>
              </a:buClr>
              <a:buSzPts val="1400"/>
              <a:buFont typeface="Arial"/>
              <a:buChar char="•"/>
            </a:pPr>
            <a:r>
              <a:rPr lang="en-US"/>
              <a:t>Wallet security and portability</a:t>
            </a:r>
          </a:p>
          <a:p>
            <a:pPr indent="-228600" lvl="1" marL="685800" marR="0" rtl="0" algn="l">
              <a:lnSpc>
                <a:spcPct val="90000"/>
              </a:lnSpc>
              <a:spcBef>
                <a:spcPts val="0"/>
              </a:spcBef>
              <a:spcAft>
                <a:spcPts val="0"/>
              </a:spcAft>
              <a:buClr>
                <a:srgbClr val="505B6B"/>
              </a:buClr>
              <a:buSzPts val="1400"/>
              <a:buFont typeface="Arial"/>
              <a:buChar char="•"/>
            </a:pPr>
            <a:r>
              <a:rPr lang="en-US"/>
              <a:t>Dapp on mobile platforms</a:t>
            </a:r>
          </a:p>
          <a:p>
            <a:pPr indent="0" lvl="0" marL="0" marR="0" rtl="0" algn="l">
              <a:lnSpc>
                <a:spcPct val="90000"/>
              </a:lnSpc>
              <a:spcBef>
                <a:spcPts val="0"/>
              </a:spcBef>
              <a:spcAft>
                <a:spcPts val="0"/>
              </a:spcAft>
              <a:buNone/>
            </a:pPr>
            <a:r>
              <a:t/>
            </a:r>
            <a:endParaRPr sz="1600"/>
          </a:p>
        </p:txBody>
      </p:sp>
    </p:spTree>
  </p:cSld>
  <p:clrMapOvr>
    <a:masterClrMapping/>
  </p:clrMapOvr>
  <p:transition spd="med">
    <p:fade thruBlk="1"/>
  </p:transition>
</p:sld>
</file>

<file path=ppt/theme/theme1.xml><?xml version="1.0" encoding="utf-8"?>
<a:theme xmlns:a="http://schemas.openxmlformats.org/drawingml/2006/main" xmlns:r="http://schemas.openxmlformats.org/officeDocument/2006/relationships" name="Office Theme">
  <a:themeElements>
    <a:clrScheme name="koinearth">
      <a:dk1>
        <a:srgbClr val="6B7A8F"/>
      </a:dk1>
      <a:lt1>
        <a:srgbClr val="FFFFFF"/>
      </a:lt1>
      <a:dk2>
        <a:srgbClr val="F7882F"/>
      </a:dk2>
      <a:lt2>
        <a:srgbClr val="F7C331"/>
      </a:lt2>
      <a:accent1>
        <a:srgbClr val="DCC7AA"/>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