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embeddedFontLst>
    <p:embeddedFont>
      <p:font typeface="Geo"/>
      <p:regular r:id="rId24"/>
      <p: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0B920F3A-49A2-4CFD-92DE-D0BA1C0E8146}">
  <a:tblStyle styleId="{0B920F3A-49A2-4CFD-92DE-D0BA1C0E8146}" styleName="Table_0">
    <a:wholeTbl>
      <a:tcTxStyle b="off" i="off">
        <a:font>
          <a:latin typeface="Calibri"/>
          <a:ea typeface="Calibri"/>
          <a:cs typeface="Calibri"/>
        </a:font>
        <a:schemeClr val="dk1"/>
      </a:tcTxStyle>
      <a:tcStyle>
        <a:tcBdr>
          <a:left>
            <a:ln cap="flat" cmpd="sng" w="12700">
              <a:solidFill>
                <a:schemeClr val="accent5"/>
              </a:solidFill>
              <a:prstDash val="solid"/>
              <a:round/>
              <a:headEnd len="med" w="med" type="none"/>
              <a:tailEnd len="med" w="med" type="none"/>
            </a:ln>
          </a:left>
          <a:right>
            <a:ln cap="flat" cmpd="sng" w="12700">
              <a:solidFill>
                <a:schemeClr val="accent5"/>
              </a:solidFill>
              <a:prstDash val="solid"/>
              <a:round/>
              <a:headEnd len="med" w="med" type="none"/>
              <a:tailEnd len="med" w="med" type="none"/>
            </a:ln>
          </a:right>
          <a:top>
            <a:ln cap="flat" cmpd="sng" w="12700">
              <a:solidFill>
                <a:schemeClr val="accent5"/>
              </a:solidFill>
              <a:prstDash val="solid"/>
              <a:round/>
              <a:headEnd len="med" w="med" type="none"/>
              <a:tailEnd len="med" w="med" type="none"/>
            </a:ln>
          </a:top>
          <a:bottom>
            <a:ln cap="flat" cmpd="sng" w="12700">
              <a:solidFill>
                <a:schemeClr val="accent5"/>
              </a:solidFill>
              <a:prstDash val="solid"/>
              <a:round/>
              <a:headEnd len="med" w="med" type="none"/>
              <a:tailEnd len="med" w="med" type="none"/>
            </a:ln>
          </a:bottom>
          <a:insideH>
            <a:ln cap="flat" cmpd="sng" w="12700">
              <a:solidFill>
                <a:schemeClr val="accent5"/>
              </a:solidFill>
              <a:prstDash val="solid"/>
              <a:round/>
              <a:headEnd len="med" w="med" type="none"/>
              <a:tailEnd len="med" w="med" type="none"/>
            </a:ln>
          </a:insideH>
          <a:insideV>
            <a:ln cap="flat" cmpd="sng" w="9525">
              <a:solidFill>
                <a:srgbClr val="000000">
                  <a:alpha val="0"/>
                </a:srgbClr>
              </a:solidFill>
              <a:prstDash val="solid"/>
              <a:round/>
              <a:headEnd len="med" w="med" type="none"/>
              <a:tailEnd len="med" w="med" type="none"/>
            </a:ln>
          </a:insideV>
        </a:tcBdr>
        <a:fill>
          <a:solidFill>
            <a:schemeClr val="lt1"/>
          </a:solidFill>
        </a:fill>
      </a:tcStyle>
    </a:wholeTbl>
    <a:band1H>
      <a:tcTxStyle b="off" i="off"/>
      <a:tcStyle>
        <a:fill>
          <a:solidFill>
            <a:srgbClr val="E8EBF5"/>
          </a:solidFill>
        </a:fill>
      </a:tcStyle>
    </a:band1H>
    <a:band2H>
      <a:tcTxStyle b="off" i="off"/>
    </a:band2H>
    <a:band1V>
      <a:tcTxStyle b="off" i="off"/>
      <a:tcStyle>
        <a:fill>
          <a:solidFill>
            <a:srgbClr val="E8EBF5"/>
          </a:solidFill>
        </a:fill>
      </a:tcStyle>
    </a:band1V>
    <a:band2V>
      <a:tcTxStyle b="off" i="off"/>
    </a:band2V>
    <a:lastCol>
      <a:tcTxStyle b="on" i="off"/>
    </a:lastCol>
    <a:firstCol>
      <a:tcTxStyle b="on" i="off"/>
    </a:firstCol>
    <a:lastRow>
      <a:tcTxStyle b="on" i="off"/>
      <a:tcStyle>
        <a:tcBdr>
          <a:top>
            <a:ln cap="flat" cmpd="sng" w="50800">
              <a:solidFill>
                <a:schemeClr val="accent5"/>
              </a:solidFill>
              <a:prstDash val="solid"/>
              <a:round/>
              <a:headEnd len="med" w="med" type="none"/>
              <a:tailEnd len="med" w="med" type="none"/>
            </a:ln>
          </a:top>
        </a:tcBdr>
        <a:fill>
          <a:solidFill>
            <a:schemeClr val="lt1"/>
          </a:solidFill>
        </a:fill>
      </a:tcStyle>
    </a:lastRow>
    <a:seCell>
      <a:tcTxStyle b="off" i="off"/>
    </a:seCell>
    <a:swCell>
      <a:tcTxStyle b="off" i="off"/>
    </a:swCell>
    <a:firstRow>
      <a:tcTxStyle b="on" i="off">
        <a:font>
          <a:latin typeface="Calibri"/>
          <a:ea typeface="Calibri"/>
          <a:cs typeface="Calibri"/>
        </a:font>
        <a:schemeClr val="lt1"/>
      </a:tcTxStyle>
      <a:tcStyle>
        <a:fill>
          <a:solidFill>
            <a:schemeClr val="accent5"/>
          </a:solidFill>
        </a:fill>
      </a:tcStyle>
    </a:firstRow>
    <a:neCell>
      <a:tcTxStyle b="off" i="off"/>
    </a:neCell>
    <a:nwCell>
      <a:tcTxStyle b="off" i="off"/>
    </a:nwCell>
  </a:tblStyle>
  <a:tblStyle styleId="{69D5ED74-06AC-4791-B5A5-113EDA113D1D}"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Geo-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Ge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8788"/>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8788"/>
          </a:xfrm>
          <a:prstGeom prst="rect">
            <a:avLst/>
          </a:prstGeom>
          <a:noFill/>
          <a:ln>
            <a:noFill/>
          </a:ln>
        </p:spPr>
        <p:txBody>
          <a:bodyPr anchorCtr="0" anchor="t" bIns="91425" lIns="91425" rIns="91425" wrap="square" tIns="91425"/>
          <a:lstStyle>
            <a:lvl1pPr indent="0" lvl="0" marL="0" marR="0" rtl="0" algn="r">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400550"/>
            <a:ext cx="5486400" cy="3600450"/>
          </a:xfrm>
          <a:prstGeom prst="rect">
            <a:avLst/>
          </a:prstGeom>
          <a:noFill/>
          <a:ln>
            <a:noFill/>
          </a:ln>
        </p:spPr>
        <p:txBody>
          <a:bodyPr anchorCtr="0" anchor="t" bIns="91425" lIns="91425" rIns="91425" wrap="square" tIns="91425"/>
          <a:lstStyle>
            <a:lvl1pPr indent="76200" lvl="0" marL="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1pPr>
            <a:lvl2pPr indent="76200" lvl="1" marL="4572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2pPr>
            <a:lvl3pPr indent="76200" lvl="2" marL="9144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3pPr>
            <a:lvl4pPr indent="76200" lvl="3" marL="13716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4pPr>
            <a:lvl5pPr indent="76200" lvl="4" marL="18288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5pPr>
            <a:lvl6pPr indent="76200" lvl="5" marL="22860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6pPr>
            <a:lvl7pPr indent="76200" lvl="6" marL="27432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7pPr>
            <a:lvl8pPr indent="76200" lvl="7" marL="32004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8pPr>
            <a:lvl9pPr indent="76200" lvl="8" marL="3657600" marR="0" rtl="0" algn="l">
              <a:spcBef>
                <a:spcPts val="0"/>
              </a:spcBef>
              <a:buClr>
                <a:schemeClr val="dk1"/>
              </a:buClr>
              <a:buSzPts val="1200"/>
              <a:buFont typeface="Calibri"/>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8787"/>
          </a:xfrm>
          <a:prstGeom prst="rect">
            <a:avLst/>
          </a:prstGeom>
          <a:noFill/>
          <a:ln>
            <a:noFill/>
          </a:ln>
        </p:spPr>
        <p:txBody>
          <a:bodyPr anchorCtr="0" anchor="b" bIns="91425" lIns="91425" rIns="91425" wrap="square" tIns="91425"/>
          <a:lstStyle>
            <a:lvl1pPr indent="0" lvl="0" mar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 name="Shape 19"/>
        <p:cNvGrpSpPr/>
        <p:nvPr/>
      </p:nvGrpSpPr>
      <p:grpSpPr>
        <a:xfrm>
          <a:off x="0" y="0"/>
          <a:ext cx="0" cy="0"/>
          <a:chOff x="0" y="0"/>
          <a:chExt cx="0" cy="0"/>
        </a:xfrm>
      </p:grpSpPr>
      <p:sp>
        <p:nvSpPr>
          <p:cNvPr id="20" name="Shape 20"/>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1" name="Shape 21"/>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2" name="Shape 22"/>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6" name="Shape 196"/>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197" name="Shape 197"/>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07" name="Shape 207"/>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08" name="Shape 208"/>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48" name="Shape 248"/>
          <p:cNvSpPr txBox="1"/>
          <p:nvPr>
            <p:ph idx="1" type="body"/>
          </p:nvPr>
        </p:nvSpPr>
        <p:spPr>
          <a:xfrm>
            <a:off x="685800" y="4400550"/>
            <a:ext cx="5486400" cy="360060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49" name="Shape 249"/>
          <p:cNvSpPr txBox="1"/>
          <p:nvPr>
            <p:ph idx="12" type="sldNum"/>
          </p:nvPr>
        </p:nvSpPr>
        <p:spPr>
          <a:xfrm>
            <a:off x="3884613" y="8685213"/>
            <a:ext cx="2971800" cy="458700"/>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1" name="Shape 271"/>
        <p:cNvGrpSpPr/>
        <p:nvPr/>
      </p:nvGrpSpPr>
      <p:grpSpPr>
        <a:xfrm>
          <a:off x="0" y="0"/>
          <a:ext cx="0" cy="0"/>
          <a:chOff x="0" y="0"/>
          <a:chExt cx="0" cy="0"/>
        </a:xfrm>
      </p:grpSpPr>
      <p:sp>
        <p:nvSpPr>
          <p:cNvPr id="272" name="Shape 272"/>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73" name="Shape 273"/>
          <p:cNvSpPr txBox="1"/>
          <p:nvPr>
            <p:ph idx="1" type="body"/>
          </p:nvPr>
        </p:nvSpPr>
        <p:spPr>
          <a:xfrm>
            <a:off x="685800" y="4400550"/>
            <a:ext cx="5486400" cy="3600600"/>
          </a:xfrm>
          <a:prstGeom prst="rect">
            <a:avLst/>
          </a:prstGeom>
          <a:noFill/>
          <a:ln>
            <a:noFill/>
          </a:ln>
        </p:spPr>
        <p:txBody>
          <a:bodyPr anchorCtr="0" anchor="t" bIns="91425" lIns="91425" rIns="91425" wrap="square" tIns="91425">
            <a:noAutofit/>
          </a:bodyPr>
          <a:lstStyle/>
          <a:p>
            <a:pPr indent="-76200" lvl="0" marL="0" marR="0" rtl="0" algn="l">
              <a:spcBef>
                <a:spcPts val="0"/>
              </a:spcBef>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274" name="Shape 274"/>
          <p:cNvSpPr txBox="1"/>
          <p:nvPr>
            <p:ph idx="12" type="sldNum"/>
          </p:nvPr>
        </p:nvSpPr>
        <p:spPr>
          <a:xfrm>
            <a:off x="3884613" y="8685213"/>
            <a:ext cx="2971800" cy="458700"/>
          </a:xfrm>
          <a:prstGeom prst="rect">
            <a:avLst/>
          </a:prstGeom>
          <a:noFill/>
          <a:ln>
            <a:noFill/>
          </a:ln>
        </p:spPr>
        <p:txBody>
          <a:bodyPr anchorCtr="0" anchor="b" bIns="45700" lIns="91425" rIns="91425" wrap="square" tIns="45700">
            <a:noAutofit/>
          </a:bodyPr>
          <a:lstStyle/>
          <a:p>
            <a:pPr indent="-8890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Shape 282"/>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83" name="Shape 283"/>
          <p:cNvSpPr txBox="1"/>
          <p:nvPr>
            <p:ph idx="1" type="body"/>
          </p:nvPr>
        </p:nvSpPr>
        <p:spPr>
          <a:xfrm>
            <a:off x="685800" y="4400550"/>
            <a:ext cx="5486400" cy="3600600"/>
          </a:xfrm>
          <a:prstGeom prst="rect">
            <a:avLst/>
          </a:prstGeom>
          <a:noFill/>
          <a:ln>
            <a:noFill/>
          </a:ln>
        </p:spPr>
        <p:txBody>
          <a:bodyPr anchorCtr="0" anchor="t" bIns="91425" lIns="91425" rIns="91425" wrap="square" tIns="91425">
            <a:noAutofit/>
          </a:bodyPr>
          <a:lstStyle/>
          <a:p>
            <a:pPr indent="-76200" lvl="0" marL="0" marR="0" rtl="0" algn="l">
              <a:spcBef>
                <a:spcPts val="0"/>
              </a:spcBef>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284" name="Shape 284"/>
          <p:cNvSpPr txBox="1"/>
          <p:nvPr>
            <p:ph idx="12" type="sldNum"/>
          </p:nvPr>
        </p:nvSpPr>
        <p:spPr>
          <a:xfrm>
            <a:off x="3884613" y="8685213"/>
            <a:ext cx="2971800" cy="458700"/>
          </a:xfrm>
          <a:prstGeom prst="rect">
            <a:avLst/>
          </a:prstGeom>
          <a:noFill/>
          <a:ln>
            <a:noFill/>
          </a:ln>
        </p:spPr>
        <p:txBody>
          <a:bodyPr anchorCtr="0" anchor="b" bIns="45700" lIns="91425" rIns="91425" wrap="square" tIns="45700">
            <a:noAutofit/>
          </a:bodyPr>
          <a:lstStyle/>
          <a:p>
            <a:pPr indent="-8890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93" name="Shape 293"/>
          <p:cNvSpPr txBox="1"/>
          <p:nvPr>
            <p:ph idx="1" type="body"/>
          </p:nvPr>
        </p:nvSpPr>
        <p:spPr>
          <a:xfrm>
            <a:off x="685800" y="4400550"/>
            <a:ext cx="5486400" cy="360060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294" name="Shape 294"/>
          <p:cNvSpPr txBox="1"/>
          <p:nvPr>
            <p:ph idx="12" type="sldNum"/>
          </p:nvPr>
        </p:nvSpPr>
        <p:spPr>
          <a:xfrm>
            <a:off x="3884613" y="8685213"/>
            <a:ext cx="2971800" cy="458700"/>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Shape 35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56" name="Shape 356"/>
          <p:cNvSpPr txBox="1"/>
          <p:nvPr>
            <p:ph idx="1" type="body"/>
          </p:nvPr>
        </p:nvSpPr>
        <p:spPr>
          <a:xfrm>
            <a:off x="685800" y="4400550"/>
            <a:ext cx="5486400" cy="360060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357" name="Shape 357"/>
          <p:cNvSpPr txBox="1"/>
          <p:nvPr>
            <p:ph idx="12" type="sldNum"/>
          </p:nvPr>
        </p:nvSpPr>
        <p:spPr>
          <a:xfrm>
            <a:off x="3884613" y="8685213"/>
            <a:ext cx="2971800" cy="458700"/>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4" name="Shape 364"/>
        <p:cNvGrpSpPr/>
        <p:nvPr/>
      </p:nvGrpSpPr>
      <p:grpSpPr>
        <a:xfrm>
          <a:off x="0" y="0"/>
          <a:ext cx="0" cy="0"/>
          <a:chOff x="0" y="0"/>
          <a:chExt cx="0" cy="0"/>
        </a:xfrm>
      </p:grpSpPr>
      <p:sp>
        <p:nvSpPr>
          <p:cNvPr id="365" name="Shape 36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66" name="Shape 366"/>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367" name="Shape 367"/>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7" name="Shape 467"/>
        <p:cNvGrpSpPr/>
        <p:nvPr/>
      </p:nvGrpSpPr>
      <p:grpSpPr>
        <a:xfrm>
          <a:off x="0" y="0"/>
          <a:ext cx="0" cy="0"/>
          <a:chOff x="0" y="0"/>
          <a:chExt cx="0" cy="0"/>
        </a:xfrm>
      </p:grpSpPr>
      <p:sp>
        <p:nvSpPr>
          <p:cNvPr id="468" name="Shape 468"/>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69" name="Shape 469"/>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470" name="Shape 470"/>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 name="Shape 27"/>
        <p:cNvGrpSpPr/>
        <p:nvPr/>
      </p:nvGrpSpPr>
      <p:grpSpPr>
        <a:xfrm>
          <a:off x="0" y="0"/>
          <a:ext cx="0" cy="0"/>
          <a:chOff x="0" y="0"/>
          <a:chExt cx="0" cy="0"/>
        </a:xfrm>
      </p:grpSpPr>
      <p:sp>
        <p:nvSpPr>
          <p:cNvPr id="28" name="Shape 28"/>
          <p:cNvSpPr txBox="1"/>
          <p:nvPr>
            <p:ph idx="1" type="body"/>
          </p:nvPr>
        </p:nvSpPr>
        <p:spPr>
          <a:xfrm>
            <a:off x="685800" y="4400550"/>
            <a:ext cx="5486400" cy="3600450"/>
          </a:xfrm>
          <a:prstGeom prst="rect">
            <a:avLst/>
          </a:prstGeom>
          <a:noFill/>
          <a:ln>
            <a:noFill/>
          </a:ln>
        </p:spPr>
        <p:txBody>
          <a:bodyPr anchorCtr="0" anchor="t" bIns="91425" lIns="91425" rIns="91425" wrap="square" tIns="91425">
            <a:noAutofit/>
          </a:bodyPr>
          <a:lstStyle/>
          <a:p>
            <a:pPr indent="-76200" lvl="0" marL="0" marR="0" rtl="0" algn="l">
              <a:spcBef>
                <a:spcPts val="0"/>
              </a:spcBef>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29" name="Shape 29"/>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 name="Shape 36"/>
        <p:cNvGrpSpPr/>
        <p:nvPr/>
      </p:nvGrpSpPr>
      <p:grpSpPr>
        <a:xfrm>
          <a:off x="0" y="0"/>
          <a:ext cx="0" cy="0"/>
          <a:chOff x="0" y="0"/>
          <a:chExt cx="0" cy="0"/>
        </a:xfrm>
      </p:grpSpPr>
      <p:sp>
        <p:nvSpPr>
          <p:cNvPr id="37" name="Shape 37"/>
          <p:cNvSpPr txBox="1"/>
          <p:nvPr>
            <p:ph idx="1" type="body"/>
          </p:nvPr>
        </p:nvSpPr>
        <p:spPr>
          <a:xfrm>
            <a:off x="685800" y="4400550"/>
            <a:ext cx="5486400" cy="3600450"/>
          </a:xfrm>
          <a:prstGeom prst="rect">
            <a:avLst/>
          </a:prstGeom>
          <a:noFill/>
          <a:ln>
            <a:noFill/>
          </a:ln>
        </p:spPr>
        <p:txBody>
          <a:bodyPr anchorCtr="0" anchor="t" bIns="91425" lIns="91425" rIns="91425" wrap="square" tIns="91425">
            <a:noAutofit/>
          </a:bodyPr>
          <a:lstStyle/>
          <a:p>
            <a:pPr indent="-76200" lvl="0" marL="0" marR="0" rtl="0" algn="l">
              <a:spcBef>
                <a:spcPts val="0"/>
              </a:spcBef>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38" name="Shape 38"/>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 name="Shape 44"/>
        <p:cNvGrpSpPr/>
        <p:nvPr/>
      </p:nvGrpSpPr>
      <p:grpSpPr>
        <a:xfrm>
          <a:off x="0" y="0"/>
          <a:ext cx="0" cy="0"/>
          <a:chOff x="0" y="0"/>
          <a:chExt cx="0" cy="0"/>
        </a:xfrm>
      </p:grpSpPr>
      <p:sp>
        <p:nvSpPr>
          <p:cNvPr id="45" name="Shape 4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6" name="Shape 46"/>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47" name="Shape 47"/>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txBox="1"/>
          <p:nvPr>
            <p:ph idx="1" type="body"/>
          </p:nvPr>
        </p:nvSpPr>
        <p:spPr>
          <a:xfrm>
            <a:off x="685800" y="4400550"/>
            <a:ext cx="5486400" cy="3600450"/>
          </a:xfrm>
          <a:prstGeom prst="rect">
            <a:avLst/>
          </a:prstGeom>
          <a:noFill/>
          <a:ln>
            <a:noFill/>
          </a:ln>
        </p:spPr>
        <p:txBody>
          <a:bodyPr anchorCtr="0" anchor="t" bIns="91425" lIns="91425" rIns="91425" wrap="square" tIns="91425">
            <a:noAutofit/>
          </a:bodyPr>
          <a:lstStyle/>
          <a:p>
            <a:pPr indent="-76200" lvl="0" marL="0" marR="0" rtl="0" algn="l">
              <a:spcBef>
                <a:spcPts val="0"/>
              </a:spcBef>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83" name="Shape 83"/>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1" name="Shape 91"/>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92" name="Shape 92"/>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2" name="Shape 132"/>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133" name="Shape 133"/>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2" name="Shape 142"/>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143" name="Shape 143"/>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6" name="Shape 186"/>
          <p:cNvSpPr txBox="1"/>
          <p:nvPr>
            <p:ph idx="1" type="body"/>
          </p:nvPr>
        </p:nvSpPr>
        <p:spPr>
          <a:xfrm>
            <a:off x="685800" y="4400550"/>
            <a:ext cx="5486400" cy="3600450"/>
          </a:xfrm>
          <a:prstGeom prst="rect">
            <a:avLst/>
          </a:prstGeom>
          <a:noFill/>
          <a:ln>
            <a:noFill/>
          </a:ln>
        </p:spPr>
        <p:txBody>
          <a:bodyPr anchorCtr="0" anchor="t" bIns="45700" lIns="91425" rIns="91425" wrap="square" tIns="45700">
            <a:noAutofit/>
          </a:bodyPr>
          <a:lstStyle/>
          <a:p>
            <a:pPr indent="-19050" lvl="0" marL="0" marR="0" rtl="0" algn="l">
              <a:spcBef>
                <a:spcPts val="0"/>
              </a:spcBef>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p:txBody>
      </p:sp>
      <p:sp>
        <p:nvSpPr>
          <p:cNvPr id="187" name="Shape 187"/>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1905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and Content">
    <p:spTree>
      <p:nvGrpSpPr>
        <p:cNvPr id="12" name="Shape 12"/>
        <p:cNvGrpSpPr/>
        <p:nvPr/>
      </p:nvGrpSpPr>
      <p:grpSpPr>
        <a:xfrm>
          <a:off x="0" y="0"/>
          <a:ext cx="0" cy="0"/>
          <a:chOff x="0" y="0"/>
          <a:chExt cx="0" cy="0"/>
        </a:xfrm>
      </p:grpSpPr>
      <p:sp>
        <p:nvSpPr>
          <p:cNvPr id="13" name="Shape 13"/>
          <p:cNvSpPr txBox="1"/>
          <p:nvPr>
            <p:ph type="title"/>
          </p:nvPr>
        </p:nvSpPr>
        <p:spPr>
          <a:xfrm>
            <a:off x="251520" y="215936"/>
            <a:ext cx="8640960" cy="631422"/>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chemeClr val="dk1"/>
              </a:buClr>
              <a:buSzPts val="2000"/>
              <a:buFont typeface="Georgia"/>
              <a:buNone/>
              <a:defRPr b="0" i="0" sz="2000" u="none" cap="none" strike="noStrike">
                <a:solidFill>
                  <a:schemeClr val="dk1"/>
                </a:solidFill>
                <a:latin typeface="Georgia"/>
                <a:ea typeface="Georgia"/>
                <a:cs typeface="Georgia"/>
                <a:sym typeface="Georgia"/>
              </a:defRPr>
            </a:lvl1pPr>
            <a:lvl2pPr indent="0" lvl="1">
              <a:spcBef>
                <a:spcPts val="0"/>
              </a:spcBef>
              <a:buSzPts val="1800"/>
              <a:buFont typeface="Arial"/>
              <a:buNone/>
              <a:defRPr sz="1800"/>
            </a:lvl2pPr>
            <a:lvl3pPr indent="0" lvl="2">
              <a:spcBef>
                <a:spcPts val="0"/>
              </a:spcBef>
              <a:buSzPts val="1800"/>
              <a:buFont typeface="Arial"/>
              <a:buNone/>
              <a:defRPr sz="1800"/>
            </a:lvl3pPr>
            <a:lvl4pPr indent="0" lvl="3">
              <a:spcBef>
                <a:spcPts val="0"/>
              </a:spcBef>
              <a:buSzPts val="1800"/>
              <a:buFont typeface="Arial"/>
              <a:buNone/>
              <a:defRPr sz="1800"/>
            </a:lvl4pPr>
            <a:lvl5pPr indent="0" lvl="4">
              <a:spcBef>
                <a:spcPts val="0"/>
              </a:spcBef>
              <a:buSzPts val="1800"/>
              <a:buFont typeface="Arial"/>
              <a:buNone/>
              <a:defRPr sz="1800"/>
            </a:lvl5pPr>
            <a:lvl6pPr indent="0" lvl="5">
              <a:spcBef>
                <a:spcPts val="0"/>
              </a:spcBef>
              <a:buSzPts val="1800"/>
              <a:buFont typeface="Arial"/>
              <a:buNone/>
              <a:defRPr sz="1800"/>
            </a:lvl6pPr>
            <a:lvl7pPr indent="0" lvl="6">
              <a:spcBef>
                <a:spcPts val="0"/>
              </a:spcBef>
              <a:buSzPts val="1800"/>
              <a:buFont typeface="Arial"/>
              <a:buNone/>
              <a:defRPr sz="1800"/>
            </a:lvl7pPr>
            <a:lvl8pPr indent="0" lvl="7">
              <a:spcBef>
                <a:spcPts val="0"/>
              </a:spcBef>
              <a:buSzPts val="1800"/>
              <a:buFont typeface="Arial"/>
              <a:buNone/>
              <a:defRPr sz="1800"/>
            </a:lvl8pPr>
            <a:lvl9pPr indent="0" lvl="8">
              <a:spcBef>
                <a:spcPts val="0"/>
              </a:spcBef>
              <a:buSzPts val="1800"/>
              <a:buFont typeface="Arial"/>
              <a:buNone/>
              <a:defRPr sz="1800"/>
            </a:lvl9pPr>
          </a:lstStyle>
          <a:p/>
        </p:txBody>
      </p:sp>
      <p:sp>
        <p:nvSpPr>
          <p:cNvPr id="14" name="Shape 14"/>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15" name="Shape 15"/>
          <p:cNvSpPr txBox="1"/>
          <p:nvPr>
            <p:ph idx="11" type="ftr"/>
          </p:nvPr>
        </p:nvSpPr>
        <p:spPr>
          <a:xfrm>
            <a:off x="268936" y="6525352"/>
            <a:ext cx="7380000" cy="144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C0C0C"/>
              </a:buClr>
              <a:buSzPts val="800"/>
              <a:buFont typeface="Georgia"/>
              <a:buNone/>
              <a:defRPr b="0" i="0" sz="800" u="none" cap="none" strike="noStrike">
                <a:solidFill>
                  <a:srgbClr val="0C0C0C"/>
                </a:solidFill>
                <a:latin typeface="Georgia"/>
                <a:ea typeface="Georgia"/>
                <a:cs typeface="Georgia"/>
                <a:sym typeface="Georgia"/>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p:spTree>
      <p:nvGrpSpPr>
        <p:cNvPr id="16" name="Shape 16"/>
        <p:cNvGrpSpPr/>
        <p:nvPr/>
      </p:nvGrpSpPr>
      <p:grpSpPr>
        <a:xfrm>
          <a:off x="0" y="0"/>
          <a:ext cx="0" cy="0"/>
          <a:chOff x="0" y="0"/>
          <a:chExt cx="0" cy="0"/>
        </a:xfrm>
      </p:grpSpPr>
      <p:sp>
        <p:nvSpPr>
          <p:cNvPr id="17" name="Shape 17"/>
          <p:cNvSpPr txBox="1"/>
          <p:nvPr>
            <p:ph idx="11" type="ftr"/>
          </p:nvPr>
        </p:nvSpPr>
        <p:spPr>
          <a:xfrm>
            <a:off x="268936" y="6525352"/>
            <a:ext cx="7380000" cy="144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C0C0C"/>
              </a:buClr>
              <a:buSzPts val="800"/>
              <a:buFont typeface="Georgia"/>
              <a:buNone/>
              <a:defRPr b="0" i="0" sz="800" u="none" cap="none" strike="noStrike">
                <a:solidFill>
                  <a:srgbClr val="0C0C0C"/>
                </a:solidFill>
                <a:latin typeface="Georgia"/>
                <a:ea typeface="Georgia"/>
                <a:cs typeface="Georgia"/>
                <a:sym typeface="Georgia"/>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18" name="Shape 18"/>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idx="11" type="ftr"/>
          </p:nvPr>
        </p:nvSpPr>
        <p:spPr>
          <a:xfrm>
            <a:off x="268936" y="6525352"/>
            <a:ext cx="7380000" cy="14400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Clr>
                <a:srgbClr val="0C0C0C"/>
              </a:buClr>
              <a:buSzPts val="800"/>
              <a:buFont typeface="Georgia"/>
              <a:buNone/>
              <a:defRPr b="0" i="0" sz="800" u="none" cap="none" strike="noStrike">
                <a:solidFill>
                  <a:srgbClr val="0C0C0C"/>
                </a:solidFill>
                <a:latin typeface="Georgia"/>
                <a:ea typeface="Georgia"/>
                <a:cs typeface="Georgia"/>
                <a:sym typeface="Georgia"/>
              </a:defRPr>
            </a:lvl1pPr>
            <a:lvl2pPr indent="0" lvl="1" marL="457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indent="0" lvl="2" marL="914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indent="0" lvl="4" marL="18288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indent="0" lvl="5" marL="22860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indent="0" lvl="6" marL="27432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indent="0" lvl="7" marL="32004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indent="0" lvl="8" marL="3657600"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 name="Shape 23"/>
        <p:cNvGrpSpPr/>
        <p:nvPr/>
      </p:nvGrpSpPr>
      <p:grpSpPr>
        <a:xfrm>
          <a:off x="0" y="0"/>
          <a:ext cx="0" cy="0"/>
          <a:chOff x="0" y="0"/>
          <a:chExt cx="0" cy="0"/>
        </a:xfrm>
      </p:grpSpPr>
      <p:pic>
        <p:nvPicPr>
          <p:cNvPr id="24" name="Shape 24"/>
          <p:cNvPicPr preferRelativeResize="0"/>
          <p:nvPr/>
        </p:nvPicPr>
        <p:blipFill rotWithShape="1">
          <a:blip r:embed="rId3">
            <a:alphaModFix/>
          </a:blip>
          <a:srcRect b="0" l="0" r="0" t="0"/>
          <a:stretch/>
        </p:blipFill>
        <p:spPr>
          <a:xfrm>
            <a:off x="0" y="0"/>
            <a:ext cx="9080297" cy="6830568"/>
          </a:xfrm>
          <a:prstGeom prst="rect">
            <a:avLst/>
          </a:prstGeom>
          <a:noFill/>
          <a:ln>
            <a:noFill/>
          </a:ln>
        </p:spPr>
      </p:pic>
      <p:sp>
        <p:nvSpPr>
          <p:cNvPr id="25" name="Shape 25"/>
          <p:cNvSpPr txBox="1"/>
          <p:nvPr/>
        </p:nvSpPr>
        <p:spPr>
          <a:xfrm>
            <a:off x="278816" y="332656"/>
            <a:ext cx="5157280" cy="6124754"/>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00000"/>
              </a:buClr>
              <a:buSzPts val="200"/>
              <a:buFont typeface="Arial"/>
              <a:buNone/>
            </a:pPr>
            <a:r>
              <a:t/>
            </a:r>
            <a:endParaRPr b="1" i="0" sz="200" u="none" cap="none" strike="noStrike">
              <a:solidFill>
                <a:schemeClr val="lt1"/>
              </a:solidFill>
              <a:latin typeface="Georgia"/>
              <a:ea typeface="Georgia"/>
              <a:cs typeface="Georgia"/>
              <a:sym typeface="Georgia"/>
            </a:endParaRPr>
          </a:p>
          <a:p>
            <a:pPr indent="-12700" lvl="0" marL="0" marR="0" rtl="0" algn="l">
              <a:lnSpc>
                <a:spcPct val="100000"/>
              </a:lnSpc>
              <a:spcBef>
                <a:spcPts val="0"/>
              </a:spcBef>
              <a:spcAft>
                <a:spcPts val="0"/>
              </a:spcAft>
              <a:buClr>
                <a:srgbClr val="000000"/>
              </a:buClr>
              <a:buSzPts val="200"/>
              <a:buFont typeface="Arial"/>
              <a:buNone/>
            </a:pPr>
            <a:r>
              <a:t/>
            </a:r>
            <a:endParaRPr b="1" i="0" sz="200" u="none" cap="none" strike="noStrike">
              <a:solidFill>
                <a:schemeClr val="lt1"/>
              </a:solidFill>
              <a:latin typeface="Georgia"/>
              <a:ea typeface="Georgia"/>
              <a:cs typeface="Georgia"/>
              <a:sym typeface="Georgia"/>
            </a:endParaRPr>
          </a:p>
          <a:p>
            <a:pPr indent="-63500" lvl="0" marL="0" marR="0" rtl="0" algn="l">
              <a:lnSpc>
                <a:spcPct val="100000"/>
              </a:lnSpc>
              <a:spcBef>
                <a:spcPts val="0"/>
              </a:spcBef>
              <a:spcAft>
                <a:spcPts val="0"/>
              </a:spcAft>
              <a:buClr>
                <a:schemeClr val="lt1"/>
              </a:buClr>
              <a:buSzPts val="1000"/>
              <a:buFont typeface="Georgia"/>
              <a:buNone/>
            </a:pPr>
            <a:r>
              <a:rPr b="1" i="0" lang="en-US" sz="4000" u="none" cap="none" strike="noStrike">
                <a:solidFill>
                  <a:schemeClr val="lt1"/>
                </a:solidFill>
                <a:latin typeface="Georgia"/>
                <a:ea typeface="Georgia"/>
                <a:cs typeface="Georgia"/>
                <a:sym typeface="Georgia"/>
              </a:rPr>
              <a:t>XinFin Blockchain for global Trade and Finance</a:t>
            </a:r>
          </a:p>
          <a:p>
            <a:pPr indent="-15240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Georgia"/>
              <a:ea typeface="Georgia"/>
              <a:cs typeface="Georgia"/>
              <a:sym typeface="Georgia"/>
            </a:endParaRPr>
          </a:p>
          <a:p>
            <a:pPr indent="-15240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Georgia"/>
              <a:ea typeface="Georgia"/>
              <a:cs typeface="Georgia"/>
              <a:sym typeface="Georgia"/>
            </a:endParaRPr>
          </a:p>
          <a:p>
            <a:pPr indent="-15240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lt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rPr lang="en-US" sz="1800">
                <a:solidFill>
                  <a:schemeClr val="lt1"/>
                </a:solidFill>
                <a:latin typeface="Georgia"/>
                <a:ea typeface="Georgia"/>
                <a:cs typeface="Georgia"/>
                <a:sym typeface="Georgia"/>
              </a:rPr>
              <a:t>Workshop on Blockchain: Technology, Applications, Challenges</a:t>
            </a:r>
          </a:p>
          <a:p>
            <a:pPr indent="-28575" lvl="0" marL="0" marR="0" rtl="0" algn="l">
              <a:lnSpc>
                <a:spcPct val="100000"/>
              </a:lnSpc>
              <a:spcBef>
                <a:spcPts val="0"/>
              </a:spcBef>
              <a:spcAft>
                <a:spcPts val="0"/>
              </a:spcAft>
              <a:buClr>
                <a:schemeClr val="lt1"/>
              </a:buClr>
              <a:buSzPts val="450"/>
              <a:buFont typeface="Georgia"/>
              <a:buNone/>
            </a:pPr>
            <a:r>
              <a:rPr lang="en-US" sz="1800">
                <a:solidFill>
                  <a:schemeClr val="lt1"/>
                </a:solidFill>
                <a:latin typeface="Georgia"/>
                <a:ea typeface="Georgia"/>
                <a:cs typeface="Georgia"/>
                <a:sym typeface="Georgia"/>
              </a:rPr>
              <a:t>17</a:t>
            </a:r>
            <a:r>
              <a:rPr b="0" i="0" lang="en-US" sz="1800" u="none" cap="none" strike="noStrike">
                <a:solidFill>
                  <a:schemeClr val="lt1"/>
                </a:solidFill>
                <a:latin typeface="Georgia"/>
                <a:ea typeface="Georgia"/>
                <a:cs typeface="Georgia"/>
                <a:sym typeface="Georgia"/>
              </a:rPr>
              <a:t> </a:t>
            </a:r>
            <a:r>
              <a:rPr lang="en-US" sz="1800">
                <a:solidFill>
                  <a:schemeClr val="lt1"/>
                </a:solidFill>
                <a:latin typeface="Georgia"/>
                <a:ea typeface="Georgia"/>
                <a:cs typeface="Georgia"/>
                <a:sym typeface="Georgia"/>
              </a:rPr>
              <a:t>December</a:t>
            </a:r>
            <a:r>
              <a:rPr b="0" i="0" lang="en-US" sz="1800" u="none" cap="none" strike="noStrike">
                <a:solidFill>
                  <a:schemeClr val="lt1"/>
                </a:solidFill>
                <a:latin typeface="Georgia"/>
                <a:ea typeface="Georgia"/>
                <a:cs typeface="Georgia"/>
                <a:sym typeface="Georgia"/>
              </a:rPr>
              <a:t> 2017</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eorgia"/>
              <a:ea typeface="Georgia"/>
              <a:cs typeface="Georgia"/>
              <a:sym typeface="Georgia"/>
            </a:endParaRPr>
          </a:p>
          <a:p>
            <a:pPr indent="-12700" lvl="0" marL="0" marR="0" rtl="0" algn="l">
              <a:lnSpc>
                <a:spcPct val="100000"/>
              </a:lnSpc>
              <a:spcBef>
                <a:spcPts val="0"/>
              </a:spcBef>
              <a:spcAft>
                <a:spcPts val="0"/>
              </a:spcAft>
              <a:buClr>
                <a:srgbClr val="000000"/>
              </a:buClr>
              <a:buSzPts val="200"/>
              <a:buFont typeface="Arial"/>
              <a:buNone/>
            </a:pPr>
            <a:r>
              <a:t/>
            </a:r>
            <a:endParaRPr b="0" i="0" sz="200" u="none" cap="none" strike="noStrike">
              <a:solidFill>
                <a:schemeClr val="lt1"/>
              </a:solidFill>
              <a:latin typeface="Georgia"/>
              <a:ea typeface="Georgia"/>
              <a:cs typeface="Georgia"/>
              <a:sym typeface="Georgia"/>
            </a:endParaRPr>
          </a:p>
          <a:p>
            <a:pPr indent="-15240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Georgia"/>
              <a:ea typeface="Georgia"/>
              <a:cs typeface="Georgia"/>
              <a:sym typeface="Georgia"/>
            </a:endParaRPr>
          </a:p>
          <a:p>
            <a:pPr indent="-38100" lvl="0" marL="0" marR="0" rtl="0" algn="l">
              <a:lnSpc>
                <a:spcPct val="100000"/>
              </a:lnSpc>
              <a:spcBef>
                <a:spcPts val="0"/>
              </a:spcBef>
              <a:spcAft>
                <a:spcPts val="0"/>
              </a:spcAft>
              <a:buClr>
                <a:schemeClr val="lt1"/>
              </a:buClr>
              <a:buSzPts val="600"/>
              <a:buFont typeface="Georgia"/>
              <a:buNone/>
            </a:pPr>
            <a:r>
              <a:rPr b="1" i="0" lang="en-US" sz="2400" u="none" cap="none" strike="noStrike">
                <a:solidFill>
                  <a:schemeClr val="lt1"/>
                </a:solidFill>
                <a:latin typeface="Georgia"/>
                <a:ea typeface="Georgia"/>
                <a:cs typeface="Georgia"/>
                <a:sym typeface="Georgia"/>
              </a:rPr>
              <a:t>XinFin Fintech Pte. Ltd.</a:t>
            </a:r>
          </a:p>
          <a:p>
            <a:pPr indent="-31750" lvl="0" marL="0" marR="0" rtl="0" algn="l">
              <a:lnSpc>
                <a:spcPct val="100000"/>
              </a:lnSpc>
              <a:spcBef>
                <a:spcPts val="0"/>
              </a:spcBef>
              <a:spcAft>
                <a:spcPts val="0"/>
              </a:spcAft>
              <a:buClr>
                <a:schemeClr val="lt1"/>
              </a:buClr>
              <a:buSzPts val="500"/>
              <a:buFont typeface="Georgia"/>
              <a:buNone/>
            </a:pPr>
            <a:r>
              <a:rPr b="0" i="0" lang="en-US" sz="2000" u="none" cap="none" strike="noStrike">
                <a:solidFill>
                  <a:schemeClr val="lt1"/>
                </a:solidFill>
                <a:latin typeface="Georgia"/>
                <a:ea typeface="Georgia"/>
                <a:cs typeface="Georgia"/>
                <a:sym typeface="Georgia"/>
              </a:rPr>
              <a:t>Singapore</a:t>
            </a:r>
          </a:p>
          <a:p>
            <a:pPr indent="-7620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Georgia"/>
              <a:ea typeface="Georgia"/>
              <a:cs typeface="Georgia"/>
              <a:sym typeface="Georgia"/>
            </a:endParaRPr>
          </a:p>
          <a:p>
            <a:pPr indent="-28575" lvl="0" marL="0" marR="0" rtl="0" algn="l">
              <a:lnSpc>
                <a:spcPct val="100000"/>
              </a:lnSpc>
              <a:spcBef>
                <a:spcPts val="0"/>
              </a:spcBef>
              <a:spcAft>
                <a:spcPts val="0"/>
              </a:spcAft>
              <a:buClr>
                <a:schemeClr val="lt1"/>
              </a:buClr>
              <a:buSzPts val="450"/>
              <a:buFont typeface="Georgia"/>
              <a:buNone/>
            </a:pPr>
            <a:r>
              <a:rPr b="0" i="0" lang="en-US" sz="1800" u="none" cap="none" strike="noStrike">
                <a:solidFill>
                  <a:schemeClr val="lt1"/>
                </a:solidFill>
                <a:latin typeface="Georgia"/>
                <a:ea typeface="Georgia"/>
                <a:cs typeface="Georgia"/>
                <a:sym typeface="Georgia"/>
              </a:rPr>
              <a:t>www.XinFin.org</a:t>
            </a:r>
          </a:p>
        </p:txBody>
      </p:sp>
      <p:pic>
        <p:nvPicPr>
          <p:cNvPr id="26" name="Shape 26"/>
          <p:cNvPicPr preferRelativeResize="0"/>
          <p:nvPr/>
        </p:nvPicPr>
        <p:blipFill rotWithShape="1">
          <a:blip r:embed="rId4">
            <a:alphaModFix/>
          </a:blip>
          <a:srcRect b="0" l="0" r="0" t="0"/>
          <a:stretch/>
        </p:blipFill>
        <p:spPr>
          <a:xfrm>
            <a:off x="7020272" y="295349"/>
            <a:ext cx="1266730" cy="126673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Shape 199"/>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200" name="Shape 200"/>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There are multiple Blockchain implementations today, however most of them are not suitable for real world applications due to multiple reasons. </a:t>
            </a:r>
          </a:p>
        </p:txBody>
      </p:sp>
      <p:graphicFrame>
        <p:nvGraphicFramePr>
          <p:cNvPr id="201" name="Shape 201"/>
          <p:cNvGraphicFramePr/>
          <p:nvPr/>
        </p:nvGraphicFramePr>
        <p:xfrm>
          <a:off x="467544" y="1124744"/>
          <a:ext cx="3000000" cy="3000000"/>
        </p:xfrm>
        <a:graphic>
          <a:graphicData uri="http://schemas.openxmlformats.org/drawingml/2006/table">
            <a:tbl>
              <a:tblPr>
                <a:noFill/>
                <a:tableStyleId>{69D5ED74-06AC-4791-B5A5-113EDA113D1D}</a:tableStyleId>
              </a:tblPr>
              <a:tblGrid>
                <a:gridCol w="1872200"/>
                <a:gridCol w="2125875"/>
                <a:gridCol w="2125875"/>
                <a:gridCol w="2125875"/>
              </a:tblGrid>
              <a:tr h="387475">
                <a:tc>
                  <a:txBody>
                    <a:bodyPr>
                      <a:noAutofit/>
                    </a:bodyPr>
                    <a:lstStyle/>
                    <a:p>
                      <a:pPr indent="-19050" lvl="0" marL="0" marR="0" rtl="0" algn="l">
                        <a:lnSpc>
                          <a:spcPct val="110000"/>
                        </a:lnSpc>
                        <a:spcBef>
                          <a:spcPts val="0"/>
                        </a:spcBef>
                        <a:spcAft>
                          <a:spcPts val="0"/>
                        </a:spcAft>
                        <a:buClr>
                          <a:schemeClr val="lt1"/>
                        </a:buClr>
                        <a:buSzPts val="300"/>
                        <a:buFont typeface="Georgia"/>
                        <a:buNone/>
                      </a:pPr>
                      <a:r>
                        <a:rPr b="1" lang="en-US" sz="1200" u="none" cap="none" strike="noStrike">
                          <a:solidFill>
                            <a:schemeClr val="lt1"/>
                          </a:solidFill>
                          <a:latin typeface="Georgia"/>
                          <a:ea typeface="Georgia"/>
                          <a:cs typeface="Georgia"/>
                          <a:sym typeface="Georgia"/>
                        </a:rPr>
                        <a:t>Parameters</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solidFill>
                      <a:srgbClr val="002060"/>
                    </a:solidFill>
                  </a:tcPr>
                </a:tc>
                <a:tc>
                  <a:txBody>
                    <a:bodyPr>
                      <a:noAutofit/>
                    </a:bodyPr>
                    <a:lstStyle/>
                    <a:p>
                      <a:pPr indent="-19050" lvl="0" marL="0" marR="0" rtl="0" algn="l">
                        <a:lnSpc>
                          <a:spcPct val="110000"/>
                        </a:lnSpc>
                        <a:spcBef>
                          <a:spcPts val="0"/>
                        </a:spcBef>
                        <a:spcAft>
                          <a:spcPts val="0"/>
                        </a:spcAft>
                        <a:buClr>
                          <a:schemeClr val="lt1"/>
                        </a:buClr>
                        <a:buSzPts val="300"/>
                        <a:buFont typeface="Georgia"/>
                        <a:buNone/>
                      </a:pPr>
                      <a:r>
                        <a:rPr b="1" lang="en-US" sz="1200" u="none" cap="none" strike="noStrike">
                          <a:solidFill>
                            <a:schemeClr val="lt1"/>
                          </a:solidFill>
                          <a:latin typeface="Georgia"/>
                          <a:ea typeface="Georgia"/>
                          <a:cs typeface="Georgia"/>
                          <a:sym typeface="Georgia"/>
                        </a:rPr>
                        <a:t>Public Blockchain</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solidFill>
                      <a:srgbClr val="002060"/>
                    </a:solidFill>
                  </a:tcPr>
                </a:tc>
                <a:tc>
                  <a:txBody>
                    <a:bodyPr>
                      <a:noAutofit/>
                    </a:bodyPr>
                    <a:lstStyle/>
                    <a:p>
                      <a:pPr indent="-19050" lvl="0" marL="0" marR="0" rtl="0" algn="l">
                        <a:lnSpc>
                          <a:spcPct val="110000"/>
                        </a:lnSpc>
                        <a:spcBef>
                          <a:spcPts val="0"/>
                        </a:spcBef>
                        <a:spcAft>
                          <a:spcPts val="0"/>
                        </a:spcAft>
                        <a:buClr>
                          <a:schemeClr val="lt1"/>
                        </a:buClr>
                        <a:buSzPts val="300"/>
                        <a:buFont typeface="Georgia"/>
                        <a:buNone/>
                      </a:pPr>
                      <a:r>
                        <a:rPr b="1" lang="en-US" sz="1200" u="none" cap="none" strike="noStrike">
                          <a:solidFill>
                            <a:schemeClr val="lt1"/>
                          </a:solidFill>
                          <a:latin typeface="Georgia"/>
                          <a:ea typeface="Georgia"/>
                          <a:cs typeface="Georgia"/>
                          <a:sym typeface="Georgia"/>
                        </a:rPr>
                        <a:t>Private Blockchain</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solidFill>
                      <a:srgbClr val="002060"/>
                    </a:solidFill>
                  </a:tcPr>
                </a:tc>
                <a:tc>
                  <a:txBody>
                    <a:bodyPr>
                      <a:noAutofit/>
                    </a:bodyPr>
                    <a:lstStyle/>
                    <a:p>
                      <a:pPr indent="-19050" lvl="0" marL="0" marR="0" rtl="0" algn="l">
                        <a:lnSpc>
                          <a:spcPct val="110000"/>
                        </a:lnSpc>
                        <a:spcBef>
                          <a:spcPts val="0"/>
                        </a:spcBef>
                        <a:spcAft>
                          <a:spcPts val="0"/>
                        </a:spcAft>
                        <a:buClr>
                          <a:schemeClr val="lt1"/>
                        </a:buClr>
                        <a:buSzPts val="300"/>
                        <a:buFont typeface="Georgia"/>
                        <a:buNone/>
                      </a:pPr>
                      <a:r>
                        <a:rPr b="1" lang="en-US" sz="1200" u="none" cap="none" strike="noStrike">
                          <a:solidFill>
                            <a:schemeClr val="lt1"/>
                          </a:solidFill>
                          <a:latin typeface="Georgia"/>
                          <a:ea typeface="Georgia"/>
                          <a:cs typeface="Georgia"/>
                          <a:sym typeface="Georgia"/>
                        </a:rPr>
                        <a:t>XinFin Hybrid Blockchain</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solidFill>
                      <a:srgbClr val="00B050"/>
                    </a:solidFill>
                  </a:tcPr>
                </a:tc>
              </a:tr>
              <a:tr h="647500">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Transactional Visibility</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Fully visible</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Not visible</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Both; subject to use case</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387475">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Auditability</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Low</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Low to 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387475">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Network</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Decentralized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Centralized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Hybrid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387475">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Security </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Compromised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647500">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Throughput</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Low(3-4 s</a:t>
                      </a:r>
                      <a:r>
                        <a:rPr baseline="30000" lang="en-US" sz="1200" u="none" cap="none" strike="noStrike">
                          <a:latin typeface="Georgia"/>
                          <a:ea typeface="Georgia"/>
                          <a:cs typeface="Georgia"/>
                          <a:sym typeface="Georgia"/>
                        </a:rPr>
                        <a:t>-1 </a:t>
                      </a:r>
                      <a:r>
                        <a:rPr lang="en-US" sz="1200" u="none" cap="none" strike="noStrike">
                          <a:latin typeface="Georgia"/>
                          <a:ea typeface="Georgia"/>
                          <a:cs typeface="Georgia"/>
                          <a:sym typeface="Georgia"/>
                        </a:rPr>
                        <a:t>Bitcoin; 15 s</a:t>
                      </a:r>
                      <a:r>
                        <a:rPr baseline="30000" lang="en-US" sz="1200" u="none" cap="none" strike="noStrike">
                          <a:latin typeface="Georgia"/>
                          <a:ea typeface="Georgia"/>
                          <a:cs typeface="Georgia"/>
                          <a:sym typeface="Georgia"/>
                        </a:rPr>
                        <a:t>-1</a:t>
                      </a:r>
                      <a:r>
                        <a:rPr lang="en-US" sz="1200" u="none" cap="none" strike="noStrike">
                          <a:latin typeface="Georgia"/>
                          <a:ea typeface="Georgia"/>
                          <a:cs typeface="Georgia"/>
                          <a:sym typeface="Georgia"/>
                        </a:rPr>
                        <a:t> Ethereum)</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Very 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Very High</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647500">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Membership and permissions</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Open to all</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Restricted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Tiered membership, Hosting Restricted</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387475">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b="1" lang="en-US" sz="1200" u="none" cap="none" strike="noStrike">
                          <a:latin typeface="Georgia"/>
                          <a:ea typeface="Georgia"/>
                          <a:cs typeface="Georgia"/>
                          <a:sym typeface="Georgia"/>
                        </a:rPr>
                        <a:t>Interoperability</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No</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No</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rgbClr val="000000"/>
                        </a:buClr>
                        <a:buSzPts val="300"/>
                        <a:buFont typeface="Georgia"/>
                        <a:buNone/>
                      </a:pPr>
                      <a:r>
                        <a:rPr lang="en-US" sz="1200" u="none" cap="none" strike="noStrike">
                          <a:latin typeface="Georgia"/>
                          <a:ea typeface="Georgia"/>
                          <a:cs typeface="Georgia"/>
                          <a:sym typeface="Georgia"/>
                        </a:rPr>
                        <a:t>Yes</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r h="387475">
                <a:tc>
                  <a:txBody>
                    <a:bodyPr>
                      <a:noAutofit/>
                    </a:bodyPr>
                    <a:lstStyle/>
                    <a:p>
                      <a:pPr indent="-25400" lvl="0" marL="0" marR="0" rtl="0" algn="l">
                        <a:lnSpc>
                          <a:spcPct val="110000"/>
                        </a:lnSpc>
                        <a:spcBef>
                          <a:spcPts val="0"/>
                        </a:spcBef>
                        <a:spcAft>
                          <a:spcPts val="0"/>
                        </a:spcAft>
                        <a:buClr>
                          <a:srgbClr val="000000"/>
                        </a:buClr>
                        <a:buSzPts val="400"/>
                        <a:buFont typeface="Calibri"/>
                        <a:buNone/>
                      </a:pPr>
                      <a:r>
                        <a:rPr b="1" lang="en-US" sz="1600" u="none" cap="none" strike="noStrike">
                          <a:latin typeface="Calibri"/>
                          <a:ea typeface="Calibri"/>
                          <a:cs typeface="Calibri"/>
                          <a:sym typeface="Calibri"/>
                        </a:rPr>
                        <a:t>Consensus </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chemeClr val="dk1"/>
                        </a:buClr>
                        <a:buSzPts val="300"/>
                        <a:buFont typeface="Georgia"/>
                        <a:buNone/>
                      </a:pPr>
                      <a:r>
                        <a:rPr lang="en-US" sz="1200" u="none" cap="none" strike="noStrike">
                          <a:solidFill>
                            <a:schemeClr val="dk1"/>
                          </a:solidFill>
                          <a:latin typeface="Georgia"/>
                          <a:ea typeface="Georgia"/>
                          <a:cs typeface="Georgia"/>
                          <a:sym typeface="Georgia"/>
                        </a:rPr>
                        <a:t>POW</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chemeClr val="dk1"/>
                        </a:buClr>
                        <a:buSzPts val="300"/>
                        <a:buFont typeface="Georgia"/>
                        <a:buNone/>
                      </a:pPr>
                      <a:r>
                        <a:rPr lang="en-US" sz="1200" u="none" cap="none" strike="noStrike">
                          <a:solidFill>
                            <a:schemeClr val="dk1"/>
                          </a:solidFill>
                          <a:latin typeface="Georgia"/>
                          <a:ea typeface="Georgia"/>
                          <a:cs typeface="Georgia"/>
                          <a:sym typeface="Georgia"/>
                        </a:rPr>
                        <a:t>PBFT/Private</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19050" lvl="0" marL="0" marR="0" rtl="0" algn="l">
                        <a:lnSpc>
                          <a:spcPct val="110000"/>
                        </a:lnSpc>
                        <a:spcBef>
                          <a:spcPts val="0"/>
                        </a:spcBef>
                        <a:spcAft>
                          <a:spcPts val="0"/>
                        </a:spcAft>
                        <a:buClr>
                          <a:schemeClr val="dk1"/>
                        </a:buClr>
                        <a:buSzPts val="300"/>
                        <a:buFont typeface="Georgia"/>
                        <a:buNone/>
                      </a:pPr>
                      <a:r>
                        <a:rPr lang="en-US" sz="1200" u="none" cap="none" strike="noStrike">
                          <a:solidFill>
                            <a:schemeClr val="dk1"/>
                          </a:solidFill>
                          <a:latin typeface="Georgia"/>
                          <a:ea typeface="Georgia"/>
                          <a:cs typeface="Georgia"/>
                          <a:sym typeface="Georgia"/>
                        </a:rPr>
                        <a:t>PBFT/Private</a:t>
                      </a:r>
                    </a:p>
                  </a:txBody>
                  <a:tcPr marT="45725" marB="45725" marR="45725" marL="45725" anchor="ctr">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bl>
          </a:graphicData>
        </a:graphic>
      </p:graphicFrame>
      <p:sp>
        <p:nvSpPr>
          <p:cNvPr id="202" name="Shape 202"/>
          <p:cNvSpPr txBox="1"/>
          <p:nvPr/>
        </p:nvSpPr>
        <p:spPr>
          <a:xfrm>
            <a:off x="453896" y="5661248"/>
            <a:ext cx="8249856" cy="720080"/>
          </a:xfrm>
          <a:prstGeom prst="rect">
            <a:avLst/>
          </a:prstGeom>
          <a:noFill/>
          <a:ln>
            <a:noFill/>
          </a:ln>
        </p:spPr>
        <p:txBody>
          <a:bodyPr anchorCtr="0" anchor="t" bIns="45700" lIns="91425" rIns="91425" wrap="square" tIns="45700">
            <a:noAutofit/>
          </a:bodyPr>
          <a:lstStyle/>
          <a:p>
            <a:pPr indent="-26987" lvl="0" marL="0" marR="0" rtl="0" algn="l">
              <a:lnSpc>
                <a:spcPct val="100000"/>
              </a:lnSpc>
              <a:spcBef>
                <a:spcPts val="0"/>
              </a:spcBef>
              <a:spcAft>
                <a:spcPts val="0"/>
              </a:spcAft>
              <a:buClr>
                <a:schemeClr val="dk1"/>
              </a:buClr>
              <a:buSzPts val="425"/>
              <a:buFont typeface="Georgia"/>
              <a:buNone/>
            </a:pPr>
            <a:r>
              <a:rPr b="0" i="0" lang="en-US" sz="1700" u="none" cap="none" strike="noStrike">
                <a:solidFill>
                  <a:schemeClr val="dk1"/>
                </a:solidFill>
                <a:latin typeface="Georgia"/>
                <a:ea typeface="Georgia"/>
                <a:cs typeface="Georgia"/>
                <a:sym typeface="Georgia"/>
              </a:rPr>
              <a:t>XinFin’s hybrid blockchain solution addresses shortcomings of public and private blockchains and XDC01 protocol makes it suitable for real world applications.</a:t>
            </a:r>
          </a:p>
        </p:txBody>
      </p:sp>
      <p:sp>
        <p:nvSpPr>
          <p:cNvPr id="203" name="Shape 203"/>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pic>
        <p:nvPicPr>
          <p:cNvPr id="204" name="Shape 204"/>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211" name="Shape 211"/>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212" name="Shape 212"/>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Tier-2&amp;3 members can set-up private networks </a:t>
            </a:r>
          </a:p>
        </p:txBody>
      </p:sp>
      <p:sp>
        <p:nvSpPr>
          <p:cNvPr id="213" name="Shape 213"/>
          <p:cNvSpPr txBox="1"/>
          <p:nvPr/>
        </p:nvSpPr>
        <p:spPr>
          <a:xfrm>
            <a:off x="268936" y="1052736"/>
            <a:ext cx="8448464" cy="5112568"/>
          </a:xfrm>
          <a:prstGeom prst="rect">
            <a:avLst/>
          </a:prstGeom>
          <a:no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28575" lvl="0" marL="0" marR="0" rtl="0" algn="l">
              <a:lnSpc>
                <a:spcPct val="100000"/>
              </a:lnSpc>
              <a:spcBef>
                <a:spcPts val="0"/>
              </a:spcBef>
              <a:spcAft>
                <a:spcPts val="0"/>
              </a:spcAft>
              <a:buClr>
                <a:schemeClr val="dk1"/>
              </a:buClr>
              <a:buSzPts val="450"/>
              <a:buFont typeface="Georgia"/>
              <a:buNone/>
            </a:pPr>
            <a:r>
              <a:rPr b="1" i="0" lang="en-US" sz="1800" u="none" cap="none" strike="noStrike">
                <a:solidFill>
                  <a:schemeClr val="dk1"/>
                </a:solidFill>
                <a:latin typeface="Georgia"/>
                <a:ea typeface="Georgia"/>
                <a:cs typeface="Georgia"/>
                <a:sym typeface="Georgia"/>
              </a:rPr>
              <a:t>How it works</a:t>
            </a: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28575" lvl="0" marL="0" marR="0" rtl="0" algn="l">
              <a:lnSpc>
                <a:spcPct val="100000"/>
              </a:lnSpc>
              <a:spcBef>
                <a:spcPts val="0"/>
              </a:spcBef>
              <a:spcAft>
                <a:spcPts val="0"/>
              </a:spcAft>
              <a:buClr>
                <a:schemeClr val="dk1"/>
              </a:buClr>
              <a:buSzPts val="450"/>
              <a:buFont typeface="Georgia"/>
              <a:buNone/>
            </a:pPr>
            <a:r>
              <a:rPr b="1" i="0" lang="en-US" sz="1800" u="none" cap="none" strike="noStrike">
                <a:solidFill>
                  <a:schemeClr val="dk1"/>
                </a:solidFill>
                <a:latin typeface="Georgia"/>
                <a:ea typeface="Georgia"/>
                <a:cs typeface="Georgia"/>
                <a:sym typeface="Georgia"/>
              </a:rPr>
              <a:t>Advantages </a:t>
            </a: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Secured recording of sensitive financial data while making it immutable</a:t>
            </a: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Higher transaction through-put </a:t>
            </a: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KYC/AML compliance can be ensured for permissioned members </a:t>
            </a: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Auditability </a:t>
            </a:r>
          </a:p>
        </p:txBody>
      </p:sp>
      <p:pic>
        <p:nvPicPr>
          <p:cNvPr id="214" name="Shape 214"/>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grpSp>
        <p:nvGrpSpPr>
          <p:cNvPr id="215" name="Shape 215"/>
          <p:cNvGrpSpPr/>
          <p:nvPr/>
        </p:nvGrpSpPr>
        <p:grpSpPr>
          <a:xfrm>
            <a:off x="460816" y="1880057"/>
            <a:ext cx="8222367" cy="2529959"/>
            <a:chOff x="3616" y="270414"/>
            <a:chExt cx="8222367" cy="2529959"/>
          </a:xfrm>
        </p:grpSpPr>
        <p:sp>
          <p:nvSpPr>
            <p:cNvPr id="216" name="Shape 216"/>
            <p:cNvSpPr/>
            <p:nvPr/>
          </p:nvSpPr>
          <p:spPr>
            <a:xfrm>
              <a:off x="3616" y="270414"/>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Shape 217"/>
            <p:cNvSpPr txBox="1"/>
            <p:nvPr/>
          </p:nvSpPr>
          <p:spPr>
            <a:xfrm>
              <a:off x="31403" y="298201"/>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Participant registers as tier-2/3 member and set-up full node</a:t>
              </a:r>
            </a:p>
          </p:txBody>
        </p:sp>
        <p:sp>
          <p:nvSpPr>
            <p:cNvPr id="218" name="Shape 218"/>
            <p:cNvSpPr/>
            <p:nvPr/>
          </p:nvSpPr>
          <p:spPr>
            <a:xfrm>
              <a:off x="1723988" y="548710"/>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Shape 219"/>
            <p:cNvSpPr txBox="1"/>
            <p:nvPr/>
          </p:nvSpPr>
          <p:spPr>
            <a:xfrm>
              <a:off x="1723988" y="627139"/>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20" name="Shape 220"/>
            <p:cNvSpPr/>
            <p:nvPr/>
          </p:nvSpPr>
          <p:spPr>
            <a:xfrm>
              <a:off x="2217330" y="270414"/>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Shape 221"/>
            <p:cNvSpPr txBox="1"/>
            <p:nvPr/>
          </p:nvSpPr>
          <p:spPr>
            <a:xfrm>
              <a:off x="2245117" y="298201"/>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Tier2&amp;3 members initiate private sub-networks </a:t>
              </a:r>
            </a:p>
          </p:txBody>
        </p:sp>
        <p:sp>
          <p:nvSpPr>
            <p:cNvPr id="222" name="Shape 222"/>
            <p:cNvSpPr/>
            <p:nvPr/>
          </p:nvSpPr>
          <p:spPr>
            <a:xfrm>
              <a:off x="3937702" y="548710"/>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 name="Shape 223"/>
            <p:cNvSpPr txBox="1"/>
            <p:nvPr/>
          </p:nvSpPr>
          <p:spPr>
            <a:xfrm>
              <a:off x="3937702" y="627139"/>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24" name="Shape 224"/>
            <p:cNvSpPr/>
            <p:nvPr/>
          </p:nvSpPr>
          <p:spPr>
            <a:xfrm>
              <a:off x="4431044" y="270414"/>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Shape 225"/>
            <p:cNvSpPr txBox="1"/>
            <p:nvPr/>
          </p:nvSpPr>
          <p:spPr>
            <a:xfrm>
              <a:off x="4458831" y="298201"/>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Nodes that contain the private state of the sub-network are created </a:t>
              </a:r>
            </a:p>
          </p:txBody>
        </p:sp>
        <p:sp>
          <p:nvSpPr>
            <p:cNvPr id="226" name="Shape 226"/>
            <p:cNvSpPr/>
            <p:nvPr/>
          </p:nvSpPr>
          <p:spPr>
            <a:xfrm>
              <a:off x="6151417" y="548710"/>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Shape 227"/>
            <p:cNvSpPr txBox="1"/>
            <p:nvPr/>
          </p:nvSpPr>
          <p:spPr>
            <a:xfrm>
              <a:off x="6151417" y="627139"/>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28" name="Shape 228"/>
            <p:cNvSpPr/>
            <p:nvPr/>
          </p:nvSpPr>
          <p:spPr>
            <a:xfrm>
              <a:off x="6644759" y="270414"/>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Shape 229"/>
            <p:cNvSpPr txBox="1"/>
            <p:nvPr/>
          </p:nvSpPr>
          <p:spPr>
            <a:xfrm>
              <a:off x="6672546" y="298201"/>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Permissioned members are added to the sub-network using Certificate Authority (CA) </a:t>
              </a:r>
            </a:p>
          </p:txBody>
        </p:sp>
        <p:sp>
          <p:nvSpPr>
            <p:cNvPr id="230" name="Shape 230"/>
            <p:cNvSpPr/>
            <p:nvPr/>
          </p:nvSpPr>
          <p:spPr>
            <a:xfrm rot="5400000">
              <a:off x="7267761" y="1329835"/>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Shape 231"/>
            <p:cNvSpPr txBox="1"/>
            <p:nvPr/>
          </p:nvSpPr>
          <p:spPr>
            <a:xfrm>
              <a:off x="7317728" y="1358297"/>
              <a:ext cx="235285" cy="234653"/>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32" name="Shape 232"/>
            <p:cNvSpPr/>
            <p:nvPr/>
          </p:nvSpPr>
          <p:spPr>
            <a:xfrm>
              <a:off x="6644759" y="1851639"/>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Shape 233"/>
            <p:cNvSpPr txBox="1"/>
            <p:nvPr/>
          </p:nvSpPr>
          <p:spPr>
            <a:xfrm>
              <a:off x="6672546" y="1879426"/>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Transactions are carried out within the sub-network </a:t>
              </a:r>
            </a:p>
          </p:txBody>
        </p:sp>
        <p:sp>
          <p:nvSpPr>
            <p:cNvPr id="234" name="Shape 234"/>
            <p:cNvSpPr/>
            <p:nvPr/>
          </p:nvSpPr>
          <p:spPr>
            <a:xfrm rot="10800000">
              <a:off x="6170391" y="2129934"/>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Shape 235"/>
            <p:cNvSpPr txBox="1"/>
            <p:nvPr/>
          </p:nvSpPr>
          <p:spPr>
            <a:xfrm>
              <a:off x="6270957" y="2208363"/>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36" name="Shape 236"/>
            <p:cNvSpPr/>
            <p:nvPr/>
          </p:nvSpPr>
          <p:spPr>
            <a:xfrm>
              <a:off x="4431044" y="1851639"/>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Shape 237"/>
            <p:cNvSpPr txBox="1"/>
            <p:nvPr/>
          </p:nvSpPr>
          <p:spPr>
            <a:xfrm>
              <a:off x="4458831" y="1879426"/>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The transaction is recorded on private state of the blockchain</a:t>
              </a:r>
            </a:p>
          </p:txBody>
        </p:sp>
        <p:sp>
          <p:nvSpPr>
            <p:cNvPr id="238" name="Shape 238"/>
            <p:cNvSpPr/>
            <p:nvPr/>
          </p:nvSpPr>
          <p:spPr>
            <a:xfrm rot="10800000">
              <a:off x="3956677" y="2129934"/>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 name="Shape 239"/>
            <p:cNvSpPr txBox="1"/>
            <p:nvPr/>
          </p:nvSpPr>
          <p:spPr>
            <a:xfrm>
              <a:off x="4057243" y="2208363"/>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40" name="Shape 240"/>
            <p:cNvSpPr/>
            <p:nvPr/>
          </p:nvSpPr>
          <p:spPr>
            <a:xfrm>
              <a:off x="2217330" y="1851639"/>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Shape 241"/>
            <p:cNvSpPr txBox="1"/>
            <p:nvPr/>
          </p:nvSpPr>
          <p:spPr>
            <a:xfrm>
              <a:off x="2245117" y="1879426"/>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Hash of the transaction is recorded on the public state of the blockchain </a:t>
              </a:r>
            </a:p>
          </p:txBody>
        </p:sp>
        <p:sp>
          <p:nvSpPr>
            <p:cNvPr id="242" name="Shape 242"/>
            <p:cNvSpPr/>
            <p:nvPr/>
          </p:nvSpPr>
          <p:spPr>
            <a:xfrm rot="10800000">
              <a:off x="1742963" y="2129934"/>
              <a:ext cx="335219" cy="392143"/>
            </a:xfrm>
            <a:prstGeom prst="rightArrow">
              <a:avLst>
                <a:gd fmla="val 60000" name="adj1"/>
                <a:gd fmla="val 50000" name="adj2"/>
              </a:avLst>
            </a:prstGeom>
            <a:solidFill>
              <a:srgbClr val="B3CAE7"/>
            </a:solidFill>
            <a:ln>
              <a:noFill/>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Shape 243"/>
            <p:cNvSpPr txBox="1"/>
            <p:nvPr/>
          </p:nvSpPr>
          <p:spPr>
            <a:xfrm>
              <a:off x="1843529" y="2208363"/>
              <a:ext cx="234653" cy="235285"/>
            </a:xfrm>
            <a:prstGeom prst="rect">
              <a:avLst/>
            </a:prstGeom>
            <a:noFill/>
            <a:ln>
              <a:noFill/>
            </a:ln>
          </p:spPr>
          <p:txBody>
            <a:bodyPr anchorCtr="0" anchor="ctr" bIns="0" lIns="0" rIns="0" wrap="square" tIns="0">
              <a:noAutofit/>
            </a:bodyPr>
            <a:lstStyle/>
            <a:p>
              <a:pPr indent="-63500" lvl="0" marL="0" marR="0" rtl="0" algn="ctr">
                <a:lnSpc>
                  <a:spcPct val="90000"/>
                </a:lnSpc>
                <a:spcBef>
                  <a:spcPts val="0"/>
                </a:spcBef>
                <a:spcAft>
                  <a:spcPts val="0"/>
                </a:spcAft>
                <a:buClr>
                  <a:schemeClr val="dk1"/>
                </a:buClr>
                <a:buSzPts val="1000"/>
                <a:buFont typeface="Calibri"/>
                <a:buNone/>
              </a:pPr>
              <a:r>
                <a:t/>
              </a:r>
              <a:endParaRPr b="0" i="0" sz="1000" u="none" cap="none" strike="noStrike">
                <a:solidFill>
                  <a:schemeClr val="lt1"/>
                </a:solidFill>
                <a:latin typeface="Calibri"/>
                <a:ea typeface="Calibri"/>
                <a:cs typeface="Calibri"/>
                <a:sym typeface="Calibri"/>
              </a:endParaRPr>
            </a:p>
          </p:txBody>
        </p:sp>
        <p:sp>
          <p:nvSpPr>
            <p:cNvPr id="244" name="Shape 244"/>
            <p:cNvSpPr/>
            <p:nvPr/>
          </p:nvSpPr>
          <p:spPr>
            <a:xfrm>
              <a:off x="3616" y="1851639"/>
              <a:ext cx="1581224" cy="948734"/>
            </a:xfrm>
            <a:prstGeom prst="roundRect">
              <a:avLst>
                <a:gd fmla="val 10000" name="adj"/>
              </a:avLst>
            </a:prstGeom>
            <a:solidFill>
              <a:srgbClr val="599BD5"/>
            </a:solidFill>
            <a:ln cap="flat" cmpd="sng" w="12700">
              <a:solidFill>
                <a:schemeClr val="lt1"/>
              </a:solidFill>
              <a:prstDash val="solid"/>
              <a:miter lim="800000"/>
              <a:headEnd len="med" w="med" type="none"/>
              <a:tailEnd len="med" w="med" type="none"/>
            </a:ln>
          </p:spPr>
          <p:txBody>
            <a:bodyPr anchorCtr="0" anchor="ctr" bIns="91425" lIns="91425" rIns="91425" wrap="square" tIns="91425">
              <a:noAutofit/>
            </a:bodyPr>
            <a:lstStyle/>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Shape 245"/>
            <p:cNvSpPr txBox="1"/>
            <p:nvPr/>
          </p:nvSpPr>
          <p:spPr>
            <a:xfrm>
              <a:off x="31403" y="1879426"/>
              <a:ext cx="1525650" cy="893160"/>
            </a:xfrm>
            <a:prstGeom prst="rect">
              <a:avLst/>
            </a:prstGeom>
            <a:noFill/>
            <a:ln>
              <a:noFill/>
            </a:ln>
          </p:spPr>
          <p:txBody>
            <a:bodyPr anchorCtr="0" anchor="ctr" bIns="45700" lIns="45700" rIns="45700" wrap="square" tIns="45700">
              <a:noAutofit/>
            </a:bodyPr>
            <a:lstStyle/>
            <a:p>
              <a:pPr indent="-76200" lvl="0" marL="0" marR="0" rtl="0" algn="ctr">
                <a:lnSpc>
                  <a:spcPct val="90000"/>
                </a:lnSpc>
                <a:spcBef>
                  <a:spcPts val="0"/>
                </a:spcBef>
                <a:spcAft>
                  <a:spcPts val="0"/>
                </a:spcAft>
                <a:buClr>
                  <a:schemeClr val="lt1"/>
                </a:buClr>
                <a:buSzPts val="1200"/>
                <a:buFont typeface="Georgia"/>
                <a:buNone/>
              </a:pPr>
              <a:r>
                <a:rPr b="0" i="0" lang="en-US" sz="1200" u="none" cap="none" strike="noStrike">
                  <a:solidFill>
                    <a:schemeClr val="lt1"/>
                  </a:solidFill>
                  <a:latin typeface="Georgia"/>
                  <a:ea typeface="Georgia"/>
                  <a:cs typeface="Georgia"/>
                  <a:sym typeface="Georgia"/>
                </a:rPr>
                <a:t>This ensures that only permissioned participants can access the transaction</a:t>
              </a: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252" name="Shape 252"/>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253" name="Shape 253"/>
          <p:cNvSpPr txBox="1"/>
          <p:nvPr>
            <p:ph type="title"/>
          </p:nvPr>
        </p:nvSpPr>
        <p:spPr>
          <a:xfrm>
            <a:off x="251520" y="215936"/>
            <a:ext cx="8640900" cy="631500"/>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XinFin’s unique architecture makes it secure, scalable and connected for real world applications</a:t>
            </a:r>
          </a:p>
        </p:txBody>
      </p:sp>
      <p:sp>
        <p:nvSpPr>
          <p:cNvPr id="254" name="Shape 254"/>
          <p:cNvSpPr/>
          <p:nvPr/>
        </p:nvSpPr>
        <p:spPr>
          <a:xfrm>
            <a:off x="688032" y="1340768"/>
            <a:ext cx="7772400" cy="914400"/>
          </a:xfrm>
          <a:prstGeom prst="rect">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28575" lvl="0" marL="0" marR="0" rtl="0" algn="ctr">
              <a:lnSpc>
                <a:spcPct val="100000"/>
              </a:lnSpc>
              <a:spcBef>
                <a:spcPts val="0"/>
              </a:spcBef>
              <a:spcAft>
                <a:spcPts val="0"/>
              </a:spcAft>
              <a:buClr>
                <a:schemeClr val="dk2"/>
              </a:buClr>
              <a:buSzPts val="450"/>
              <a:buFont typeface="Georgia"/>
              <a:buNone/>
            </a:pPr>
            <a:r>
              <a:rPr b="0" i="0" lang="en-US" sz="1800" u="none" cap="none" strike="noStrike">
                <a:solidFill>
                  <a:schemeClr val="dk2"/>
                </a:solidFill>
                <a:latin typeface="Georgia"/>
                <a:ea typeface="Georgia"/>
                <a:cs typeface="Georgia"/>
                <a:sym typeface="Georgia"/>
              </a:rPr>
              <a:t>Distributed Applications</a:t>
            </a:r>
          </a:p>
        </p:txBody>
      </p:sp>
      <p:sp>
        <p:nvSpPr>
          <p:cNvPr id="255" name="Shape 255"/>
          <p:cNvSpPr/>
          <p:nvPr/>
        </p:nvSpPr>
        <p:spPr>
          <a:xfrm>
            <a:off x="688032" y="5309264"/>
            <a:ext cx="7772400" cy="914400"/>
          </a:xfrm>
          <a:prstGeom prst="rect">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28575" lvl="0" marL="0" marR="0" rtl="0" algn="ctr">
              <a:lnSpc>
                <a:spcPct val="100000"/>
              </a:lnSpc>
              <a:spcBef>
                <a:spcPts val="0"/>
              </a:spcBef>
              <a:spcAft>
                <a:spcPts val="0"/>
              </a:spcAft>
              <a:buClr>
                <a:schemeClr val="dk2"/>
              </a:buClr>
              <a:buSzPts val="450"/>
              <a:buFont typeface="Georgia"/>
              <a:buNone/>
            </a:pPr>
            <a:r>
              <a:rPr b="0" i="0" lang="en-US" sz="1800" u="none" cap="none" strike="noStrike">
                <a:solidFill>
                  <a:schemeClr val="dk2"/>
                </a:solidFill>
                <a:latin typeface="Georgia"/>
                <a:ea typeface="Georgia"/>
                <a:cs typeface="Georgia"/>
                <a:sym typeface="Georgia"/>
              </a:rPr>
              <a:t>Blockchain layer</a:t>
            </a:r>
          </a:p>
        </p:txBody>
      </p:sp>
      <p:grpSp>
        <p:nvGrpSpPr>
          <p:cNvPr id="256" name="Shape 256"/>
          <p:cNvGrpSpPr/>
          <p:nvPr/>
        </p:nvGrpSpPr>
        <p:grpSpPr>
          <a:xfrm>
            <a:off x="688032" y="2397880"/>
            <a:ext cx="7772400" cy="2752886"/>
            <a:chOff x="688032" y="2397880"/>
            <a:chExt cx="7772400" cy="2752886"/>
          </a:xfrm>
        </p:grpSpPr>
        <p:sp>
          <p:nvSpPr>
            <p:cNvPr id="257" name="Shape 257"/>
            <p:cNvSpPr/>
            <p:nvPr/>
          </p:nvSpPr>
          <p:spPr>
            <a:xfrm>
              <a:off x="688032" y="2407566"/>
              <a:ext cx="7772400" cy="2743200"/>
            </a:xfrm>
            <a:prstGeom prst="roundRect">
              <a:avLst>
                <a:gd fmla="val 16667" name="adj"/>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7620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2"/>
                </a:solidFill>
                <a:latin typeface="Georgia"/>
                <a:ea typeface="Georgia"/>
                <a:cs typeface="Georgia"/>
                <a:sym typeface="Georgia"/>
              </a:endParaRPr>
            </a:p>
          </p:txBody>
        </p:sp>
        <p:sp>
          <p:nvSpPr>
            <p:cNvPr id="258" name="Shape 258"/>
            <p:cNvSpPr/>
            <p:nvPr/>
          </p:nvSpPr>
          <p:spPr>
            <a:xfrm>
              <a:off x="971600"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Administration Manager</a:t>
              </a:r>
            </a:p>
          </p:txBody>
        </p:sp>
        <p:sp>
          <p:nvSpPr>
            <p:cNvPr id="259" name="Shape 259"/>
            <p:cNvSpPr/>
            <p:nvPr/>
          </p:nvSpPr>
          <p:spPr>
            <a:xfrm>
              <a:off x="971600"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Smart Contract Manager</a:t>
              </a:r>
            </a:p>
          </p:txBody>
        </p:sp>
        <p:sp>
          <p:nvSpPr>
            <p:cNvPr id="260" name="Shape 260"/>
            <p:cNvSpPr/>
            <p:nvPr/>
          </p:nvSpPr>
          <p:spPr>
            <a:xfrm>
              <a:off x="2648741"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Network Manager</a:t>
              </a:r>
            </a:p>
          </p:txBody>
        </p:sp>
        <p:sp>
          <p:nvSpPr>
            <p:cNvPr id="261" name="Shape 261"/>
            <p:cNvSpPr/>
            <p:nvPr/>
          </p:nvSpPr>
          <p:spPr>
            <a:xfrm>
              <a:off x="2648741"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Conduit Services</a:t>
              </a:r>
            </a:p>
          </p:txBody>
        </p:sp>
        <p:sp>
          <p:nvSpPr>
            <p:cNvPr id="262" name="Shape 262"/>
            <p:cNvSpPr/>
            <p:nvPr/>
          </p:nvSpPr>
          <p:spPr>
            <a:xfrm>
              <a:off x="6656784"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Resource Manager</a:t>
              </a:r>
            </a:p>
          </p:txBody>
        </p:sp>
        <p:sp>
          <p:nvSpPr>
            <p:cNvPr id="263" name="Shape 263"/>
            <p:cNvSpPr/>
            <p:nvPr/>
          </p:nvSpPr>
          <p:spPr>
            <a:xfrm>
              <a:off x="6656784"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Augur Services</a:t>
              </a:r>
            </a:p>
          </p:txBody>
        </p:sp>
        <p:sp>
          <p:nvSpPr>
            <p:cNvPr id="264" name="Shape 264"/>
            <p:cNvSpPr/>
            <p:nvPr/>
          </p:nvSpPr>
          <p:spPr>
            <a:xfrm>
              <a:off x="4325882" y="2574650"/>
              <a:ext cx="1828800" cy="2339100"/>
            </a:xfrm>
            <a:prstGeom prst="rect">
              <a:avLst/>
            </a:prstGeom>
            <a:solidFill>
              <a:srgbClr val="3484C9"/>
            </a:solidFill>
            <a:ln>
              <a:noFill/>
            </a:ln>
            <a:effectLst>
              <a:outerShdw blurRad="50800" rotWithShape="0" algn="l" dist="38100">
                <a:srgbClr val="000000">
                  <a:alpha val="40000"/>
                </a:srgbClr>
              </a:outerShdw>
            </a:effectLst>
          </p:spPr>
          <p:txBody>
            <a:bodyPr anchorCtr="0" anchor="t" bIns="45700" lIns="91425" rIns="91425" wrap="square" tIns="45700">
              <a:noAutofit/>
            </a:bodyPr>
            <a:lstStyle/>
            <a:p>
              <a:pPr indent="-7620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Georgia"/>
                <a:ea typeface="Georgia"/>
                <a:cs typeface="Georgia"/>
                <a:sym typeface="Georgia"/>
              </a:endParaRPr>
            </a:p>
            <a:p>
              <a:pPr indent="-7620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Georgia"/>
                <a:ea typeface="Georgia"/>
                <a:cs typeface="Georgia"/>
                <a:sym typeface="Georgia"/>
              </a:endParaRPr>
            </a:p>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Chain Manager</a:t>
              </a:r>
            </a:p>
          </p:txBody>
        </p:sp>
        <p:cxnSp>
          <p:nvCxnSpPr>
            <p:cNvPr id="265" name="Shape 265"/>
            <p:cNvCxnSpPr/>
            <p:nvPr/>
          </p:nvCxnSpPr>
          <p:spPr>
            <a:xfrm>
              <a:off x="6426792" y="2397880"/>
              <a:ext cx="0" cy="2743200"/>
            </a:xfrm>
            <a:prstGeom prst="straightConnector1">
              <a:avLst/>
            </a:prstGeom>
            <a:noFill/>
            <a:ln cap="flat" cmpd="sng" w="28575">
              <a:solidFill>
                <a:schemeClr val="lt1"/>
              </a:solidFill>
              <a:prstDash val="dash"/>
              <a:miter lim="800000"/>
              <a:headEnd len="med" w="med" type="none"/>
              <a:tailEnd len="med" w="med" type="none"/>
            </a:ln>
          </p:spPr>
        </p:cxnSp>
        <p:cxnSp>
          <p:nvCxnSpPr>
            <p:cNvPr id="266" name="Shape 266"/>
            <p:cNvCxnSpPr>
              <a:stCxn id="264" idx="1"/>
              <a:endCxn id="264" idx="3"/>
            </p:cNvCxnSpPr>
            <p:nvPr/>
          </p:nvCxnSpPr>
          <p:spPr>
            <a:xfrm>
              <a:off x="4325882" y="3744200"/>
              <a:ext cx="1828800" cy="0"/>
            </a:xfrm>
            <a:prstGeom prst="straightConnector1">
              <a:avLst/>
            </a:prstGeom>
            <a:noFill/>
            <a:ln cap="flat" cmpd="sng" w="9525">
              <a:solidFill>
                <a:schemeClr val="lt1"/>
              </a:solidFill>
              <a:prstDash val="dash"/>
              <a:miter lim="800000"/>
              <a:headEnd len="med" w="med" type="none"/>
              <a:tailEnd len="med" w="med" type="none"/>
            </a:ln>
          </p:spPr>
        </p:cxnSp>
        <p:cxnSp>
          <p:nvCxnSpPr>
            <p:cNvPr id="267" name="Shape 267"/>
            <p:cNvCxnSpPr/>
            <p:nvPr/>
          </p:nvCxnSpPr>
          <p:spPr>
            <a:xfrm>
              <a:off x="5199338" y="3731264"/>
              <a:ext cx="0" cy="1188600"/>
            </a:xfrm>
            <a:prstGeom prst="straightConnector1">
              <a:avLst/>
            </a:prstGeom>
            <a:noFill/>
            <a:ln cap="flat" cmpd="sng" w="9525">
              <a:solidFill>
                <a:schemeClr val="lt1"/>
              </a:solidFill>
              <a:prstDash val="dash"/>
              <a:miter lim="800000"/>
              <a:headEnd len="med" w="med" type="none"/>
              <a:tailEnd len="med" w="med" type="none"/>
            </a:ln>
          </p:spPr>
        </p:cxnSp>
        <p:sp>
          <p:nvSpPr>
            <p:cNvPr id="268" name="Shape 268"/>
            <p:cNvSpPr txBox="1"/>
            <p:nvPr/>
          </p:nvSpPr>
          <p:spPr>
            <a:xfrm>
              <a:off x="4441632" y="4032360"/>
              <a:ext cx="640200" cy="369300"/>
            </a:xfrm>
            <a:prstGeom prst="rect">
              <a:avLst/>
            </a:prstGeom>
            <a:noFill/>
            <a:ln>
              <a:noFill/>
            </a:ln>
          </p:spPr>
          <p:txBody>
            <a:bodyPr anchorCtr="0" anchor="t"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Public Chain State</a:t>
              </a:r>
            </a:p>
          </p:txBody>
        </p:sp>
        <p:sp>
          <p:nvSpPr>
            <p:cNvPr id="269" name="Shape 269"/>
            <p:cNvSpPr txBox="1"/>
            <p:nvPr/>
          </p:nvSpPr>
          <p:spPr>
            <a:xfrm>
              <a:off x="5317488" y="4032360"/>
              <a:ext cx="731400" cy="369300"/>
            </a:xfrm>
            <a:prstGeom prst="rect">
              <a:avLst/>
            </a:prstGeom>
            <a:noFill/>
            <a:ln>
              <a:noFill/>
            </a:ln>
          </p:spPr>
          <p:txBody>
            <a:bodyPr anchorCtr="0" anchor="t"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Georgia"/>
                <a:buNone/>
              </a:pPr>
              <a:r>
                <a:rPr b="0" i="0" lang="en-US" sz="1200" u="none" cap="none" strike="noStrike">
                  <a:solidFill>
                    <a:schemeClr val="lt1"/>
                  </a:solidFill>
                  <a:latin typeface="Georgia"/>
                  <a:ea typeface="Georgia"/>
                  <a:cs typeface="Georgia"/>
                  <a:sym typeface="Georgia"/>
                </a:rPr>
                <a:t>Private Chain State</a:t>
              </a:r>
            </a:p>
          </p:txBody>
        </p:sp>
      </p:grpSp>
      <p:pic>
        <p:nvPicPr>
          <p:cNvPr id="270" name="Shape 270"/>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5" name="Shape 275"/>
        <p:cNvGrpSpPr/>
        <p:nvPr/>
      </p:nvGrpSpPr>
      <p:grpSpPr>
        <a:xfrm>
          <a:off x="0" y="0"/>
          <a:ext cx="0" cy="0"/>
          <a:chOff x="0" y="0"/>
          <a:chExt cx="0" cy="0"/>
        </a:xfrm>
      </p:grpSpPr>
      <p:sp>
        <p:nvSpPr>
          <p:cNvPr id="276" name="Shape 276"/>
          <p:cNvSpPr txBox="1"/>
          <p:nvPr>
            <p:ph type="title"/>
          </p:nvPr>
        </p:nvSpPr>
        <p:spPr>
          <a:xfrm>
            <a:off x="251520" y="215936"/>
            <a:ext cx="8640900" cy="631500"/>
          </a:xfrm>
          <a:prstGeom prst="rect">
            <a:avLst/>
          </a:prstGeom>
          <a:noFill/>
          <a:ln>
            <a:noFill/>
          </a:ln>
        </p:spPr>
        <p:txBody>
          <a:bodyPr anchorCtr="0" anchor="t" bIns="91425" lIns="91425" rIns="91425" wrap="square" tIns="91425">
            <a:noAutofit/>
          </a:bodyPr>
          <a:lstStyle/>
          <a:p>
            <a:pPr indent="-152400" lvl="0" marL="0" marR="0" rtl="0" algn="l">
              <a:lnSpc>
                <a:spcPct val="100000"/>
              </a:lnSpc>
              <a:spcBef>
                <a:spcPts val="0"/>
              </a:spcBef>
              <a:spcAft>
                <a:spcPts val="0"/>
              </a:spcAft>
              <a:buClr>
                <a:schemeClr val="dk1"/>
              </a:buClr>
              <a:buSzPts val="2400"/>
              <a:buFont typeface="Georgia"/>
              <a:buNone/>
            </a:pPr>
            <a:r>
              <a:rPr b="0" i="0" lang="en-US" sz="2400" u="none" cap="none" strike="noStrike">
                <a:solidFill>
                  <a:schemeClr val="dk1"/>
                </a:solidFill>
                <a:latin typeface="Times New Roman"/>
                <a:ea typeface="Times New Roman"/>
                <a:cs typeface="Times New Roman"/>
                <a:sym typeface="Times New Roman"/>
              </a:rPr>
              <a:t>Platform Architecture</a:t>
            </a:r>
          </a:p>
        </p:txBody>
      </p:sp>
      <p:sp>
        <p:nvSpPr>
          <p:cNvPr id="277" name="Shape 277"/>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8890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pic>
        <p:nvPicPr>
          <p:cNvPr id="278" name="Shape 278"/>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
        <p:nvSpPr>
          <p:cNvPr id="279" name="Shape 279"/>
          <p:cNvSpPr txBox="1"/>
          <p:nvPr/>
        </p:nvSpPr>
        <p:spPr>
          <a:xfrm>
            <a:off x="251525" y="962650"/>
            <a:ext cx="8362800" cy="5443500"/>
          </a:xfrm>
          <a:prstGeom prst="rect">
            <a:avLst/>
          </a:prstGeom>
          <a:noFill/>
          <a:ln>
            <a:noFill/>
          </a:ln>
        </p:spPr>
        <p:txBody>
          <a:bodyPr anchorCtr="0" anchor="t" bIns="91425" lIns="91425" rIns="91425" wrap="square" tIns="91425">
            <a:noAutofit/>
          </a:bodyPr>
          <a:lstStyle/>
          <a:p>
            <a:pPr indent="-12700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1. Administration Manager &amp; Chain Manager</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The admin manager is the primary certificate authority that manages the membership services for the XDC blockchain network.</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Its defines the functionality and access of a member at the time of registration.</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The chain manager takes active part in the consensus mechanism to ensure valid changes to the state.</a:t>
            </a:r>
          </a:p>
          <a:p>
            <a:pPr indent="-114300" lvl="0" marL="0" marR="0" rtl="0" algn="l">
              <a:lnSpc>
                <a:spcPct val="100000"/>
              </a:lnSpc>
              <a:spcBef>
                <a:spcPts val="0"/>
              </a:spcBef>
              <a:spcAft>
                <a:spcPts val="0"/>
              </a:spcAft>
              <a:buClr>
                <a:schemeClr val="dk1"/>
              </a:buClr>
              <a:buSzPts val="1800"/>
              <a:buFont typeface="Times New Roman"/>
              <a:buNone/>
            </a:pPr>
            <a:br>
              <a:rPr b="0" i="0" lang="en-US" sz="1800" u="none" cap="none" strike="noStrike">
                <a:solidFill>
                  <a:schemeClr val="dk1"/>
                </a:solidFill>
                <a:latin typeface="Times New Roman"/>
                <a:ea typeface="Times New Roman"/>
                <a:cs typeface="Times New Roman"/>
                <a:sym typeface="Times New Roman"/>
              </a:rPr>
            </a:br>
          </a:p>
          <a:p>
            <a:pPr indent="-11430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2. </a:t>
            </a:r>
            <a:r>
              <a:rPr b="0" i="0" lang="en-US" sz="2000" u="none" cap="none" strike="noStrike">
                <a:solidFill>
                  <a:schemeClr val="dk1"/>
                </a:solidFill>
                <a:latin typeface="Times New Roman"/>
                <a:ea typeface="Times New Roman"/>
                <a:cs typeface="Times New Roman"/>
                <a:sym typeface="Times New Roman"/>
              </a:rPr>
              <a:t>Augur Services</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Highly secure oracle service</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Will contain highly vetted &amp; controlled connections to the pertinent external sources</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Custom smart contracts on private networks can mutually agree upon oracle data</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Oracle services will have a stake on the network for integrity of data.</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0" name="Shape 28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Shape 286"/>
          <p:cNvSpPr txBox="1"/>
          <p:nvPr>
            <p:ph type="title"/>
          </p:nvPr>
        </p:nvSpPr>
        <p:spPr>
          <a:xfrm>
            <a:off x="251520" y="215936"/>
            <a:ext cx="8640900" cy="631500"/>
          </a:xfrm>
          <a:prstGeom prst="rect">
            <a:avLst/>
          </a:prstGeom>
          <a:noFill/>
          <a:ln>
            <a:noFill/>
          </a:ln>
        </p:spPr>
        <p:txBody>
          <a:bodyPr anchorCtr="0" anchor="t" bIns="91425" lIns="91425" rIns="91425" wrap="square" tIns="91425">
            <a:noAutofit/>
          </a:bodyPr>
          <a:lstStyle/>
          <a:p>
            <a:pPr indent="-152400" lvl="0" marL="0" marR="0" rtl="0" algn="l">
              <a:lnSpc>
                <a:spcPct val="100000"/>
              </a:lnSpc>
              <a:spcBef>
                <a:spcPts val="0"/>
              </a:spcBef>
              <a:spcAft>
                <a:spcPts val="0"/>
              </a:spcAft>
              <a:buClr>
                <a:schemeClr val="dk1"/>
              </a:buClr>
              <a:buSzPts val="2400"/>
              <a:buFont typeface="Georgia"/>
              <a:buNone/>
            </a:pPr>
            <a:r>
              <a:rPr b="0" i="0" lang="en-US" sz="2400" u="none" cap="none" strike="noStrike">
                <a:solidFill>
                  <a:schemeClr val="dk1"/>
                </a:solidFill>
                <a:latin typeface="Times New Roman"/>
                <a:ea typeface="Times New Roman"/>
                <a:cs typeface="Times New Roman"/>
                <a:sym typeface="Times New Roman"/>
              </a:rPr>
              <a:t>Platform Architecture</a:t>
            </a:r>
          </a:p>
        </p:txBody>
      </p:sp>
      <p:sp>
        <p:nvSpPr>
          <p:cNvPr id="287" name="Shape 287"/>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8890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pic>
        <p:nvPicPr>
          <p:cNvPr id="288" name="Shape 288"/>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
        <p:nvSpPr>
          <p:cNvPr id="289" name="Shape 289"/>
          <p:cNvSpPr txBox="1"/>
          <p:nvPr/>
        </p:nvSpPr>
        <p:spPr>
          <a:xfrm>
            <a:off x="251525" y="962650"/>
            <a:ext cx="8362800" cy="5443500"/>
          </a:xfrm>
          <a:prstGeom prst="rect">
            <a:avLst/>
          </a:prstGeom>
          <a:noFill/>
          <a:ln>
            <a:noFill/>
          </a:ln>
        </p:spPr>
        <p:txBody>
          <a:bodyPr anchorCtr="0" anchor="t" bIns="91425" lIns="91425" rIns="91425" wrap="square" tIns="91425">
            <a:noAutofit/>
          </a:bodyPr>
          <a:lstStyle/>
          <a:p>
            <a:pPr indent="-12700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3. Resource Manager</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It is a core part of the protocol that connects external resources and assets to the blockchain network.</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Also responsible for maintaining and pushing the data from assets (like IoT devices) to the blockchain.</a:t>
            </a:r>
          </a:p>
          <a:p>
            <a:pPr indent="-114300" lvl="0" marL="0" marR="0" rtl="0" algn="l">
              <a:lnSpc>
                <a:spcPct val="100000"/>
              </a:lnSpc>
              <a:spcBef>
                <a:spcPts val="0"/>
              </a:spcBef>
              <a:spcAft>
                <a:spcPts val="0"/>
              </a:spcAft>
              <a:buClr>
                <a:schemeClr val="dk1"/>
              </a:buClr>
              <a:buSzPts val="1800"/>
              <a:buFont typeface="Times New Roman"/>
              <a:buNone/>
            </a:pPr>
            <a:br>
              <a:rPr b="0" i="0" lang="en-US" sz="1800" u="none" cap="none" strike="noStrike">
                <a:solidFill>
                  <a:schemeClr val="dk1"/>
                </a:solidFill>
                <a:latin typeface="Times New Roman"/>
                <a:ea typeface="Times New Roman"/>
                <a:cs typeface="Times New Roman"/>
                <a:sym typeface="Times New Roman"/>
              </a:rPr>
            </a:br>
          </a:p>
          <a:p>
            <a:pPr indent="-11430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4. </a:t>
            </a:r>
            <a:r>
              <a:rPr b="0" i="0" lang="en-US" sz="2000" u="none" cap="none" strike="noStrike">
                <a:solidFill>
                  <a:schemeClr val="dk1"/>
                </a:solidFill>
                <a:latin typeface="Times New Roman"/>
                <a:ea typeface="Times New Roman"/>
                <a:cs typeface="Times New Roman"/>
                <a:sym typeface="Times New Roman"/>
              </a:rPr>
              <a:t>Smart Contract Manager</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Service for upgrading and maintaining smart contracts.</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Receives, manages and pushes data from augur services.</a:t>
            </a:r>
          </a:p>
          <a:p>
            <a:pPr indent="-342900" lvl="0" marL="457200" marR="0" rtl="0" algn="l">
              <a:lnSpc>
                <a:spcPct val="100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Deeply integrated with the resource manager.</a:t>
            </a: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0" name="Shape 29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Shape 296"/>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297" name="Shape 297"/>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298" name="Shape 298"/>
          <p:cNvSpPr txBox="1"/>
          <p:nvPr>
            <p:ph type="title"/>
          </p:nvPr>
        </p:nvSpPr>
        <p:spPr>
          <a:xfrm>
            <a:off x="251520" y="215936"/>
            <a:ext cx="8640900" cy="631500"/>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 Blockchain platform will be hosted using 4 different type of nodes</a:t>
            </a:r>
          </a:p>
        </p:txBody>
      </p:sp>
      <p:grpSp>
        <p:nvGrpSpPr>
          <p:cNvPr id="299" name="Shape 299"/>
          <p:cNvGrpSpPr/>
          <p:nvPr/>
        </p:nvGrpSpPr>
        <p:grpSpPr>
          <a:xfrm>
            <a:off x="196944" y="1113773"/>
            <a:ext cx="4206423" cy="1504491"/>
            <a:chOff x="688032" y="2361163"/>
            <a:chExt cx="7772400" cy="2779917"/>
          </a:xfrm>
        </p:grpSpPr>
        <p:sp>
          <p:nvSpPr>
            <p:cNvPr id="300" name="Shape 300"/>
            <p:cNvSpPr/>
            <p:nvPr/>
          </p:nvSpPr>
          <p:spPr>
            <a:xfrm>
              <a:off x="688032" y="2361163"/>
              <a:ext cx="7772400" cy="2743200"/>
            </a:xfrm>
            <a:prstGeom prst="roundRect">
              <a:avLst>
                <a:gd fmla="val 16667" name="adj"/>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2"/>
                </a:solidFill>
                <a:latin typeface="Georgia"/>
                <a:ea typeface="Georgia"/>
                <a:cs typeface="Georgia"/>
                <a:sym typeface="Georgia"/>
              </a:endParaRPr>
            </a:p>
          </p:txBody>
        </p:sp>
        <p:sp>
          <p:nvSpPr>
            <p:cNvPr id="301" name="Shape 301"/>
            <p:cNvSpPr/>
            <p:nvPr/>
          </p:nvSpPr>
          <p:spPr>
            <a:xfrm>
              <a:off x="971600"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Admin Manager</a:t>
              </a:r>
            </a:p>
          </p:txBody>
        </p:sp>
        <p:sp>
          <p:nvSpPr>
            <p:cNvPr id="302" name="Shape 302"/>
            <p:cNvSpPr/>
            <p:nvPr/>
          </p:nvSpPr>
          <p:spPr>
            <a:xfrm>
              <a:off x="971600"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Smart Contract Manager</a:t>
              </a:r>
            </a:p>
          </p:txBody>
        </p:sp>
        <p:sp>
          <p:nvSpPr>
            <p:cNvPr id="303" name="Shape 303"/>
            <p:cNvSpPr/>
            <p:nvPr/>
          </p:nvSpPr>
          <p:spPr>
            <a:xfrm>
              <a:off x="2648741"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Network Manager</a:t>
              </a:r>
            </a:p>
          </p:txBody>
        </p:sp>
        <p:sp>
          <p:nvSpPr>
            <p:cNvPr id="304" name="Shape 304"/>
            <p:cNvSpPr/>
            <p:nvPr/>
          </p:nvSpPr>
          <p:spPr>
            <a:xfrm>
              <a:off x="2648741"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Conduit Services</a:t>
              </a:r>
            </a:p>
          </p:txBody>
        </p:sp>
        <p:sp>
          <p:nvSpPr>
            <p:cNvPr id="305" name="Shape 305"/>
            <p:cNvSpPr/>
            <p:nvPr/>
          </p:nvSpPr>
          <p:spPr>
            <a:xfrm>
              <a:off x="6656784"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Resource Manager</a:t>
              </a:r>
            </a:p>
          </p:txBody>
        </p:sp>
        <p:sp>
          <p:nvSpPr>
            <p:cNvPr id="306" name="Shape 306"/>
            <p:cNvSpPr/>
            <p:nvPr/>
          </p:nvSpPr>
          <p:spPr>
            <a:xfrm>
              <a:off x="6656784"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Augur Services</a:t>
              </a:r>
            </a:p>
          </p:txBody>
        </p:sp>
        <p:sp>
          <p:nvSpPr>
            <p:cNvPr id="307" name="Shape 307"/>
            <p:cNvSpPr/>
            <p:nvPr/>
          </p:nvSpPr>
          <p:spPr>
            <a:xfrm>
              <a:off x="4325882" y="2563280"/>
              <a:ext cx="1828800" cy="2339100"/>
            </a:xfrm>
            <a:prstGeom prst="rect">
              <a:avLst/>
            </a:prstGeom>
            <a:solidFill>
              <a:srgbClr val="3484C9"/>
            </a:solidFill>
            <a:ln>
              <a:noFill/>
            </a:ln>
            <a:effectLst>
              <a:outerShdw blurRad="50800" rotWithShape="0" algn="l" dist="38100">
                <a:srgbClr val="000000">
                  <a:alpha val="40000"/>
                </a:srgbClr>
              </a:outerShdw>
            </a:effectLst>
          </p:spPr>
          <p:txBody>
            <a:bodyPr anchorCtr="0" anchor="t"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Chain Manager</a:t>
              </a:r>
            </a:p>
          </p:txBody>
        </p:sp>
        <p:cxnSp>
          <p:nvCxnSpPr>
            <p:cNvPr id="308" name="Shape 308"/>
            <p:cNvCxnSpPr/>
            <p:nvPr/>
          </p:nvCxnSpPr>
          <p:spPr>
            <a:xfrm>
              <a:off x="6426792" y="2397880"/>
              <a:ext cx="0" cy="2743200"/>
            </a:xfrm>
            <a:prstGeom prst="straightConnector1">
              <a:avLst/>
            </a:prstGeom>
            <a:noFill/>
            <a:ln cap="flat" cmpd="sng" w="28575">
              <a:solidFill>
                <a:schemeClr val="lt1"/>
              </a:solidFill>
              <a:prstDash val="dash"/>
              <a:miter lim="800000"/>
              <a:headEnd len="med" w="med" type="none"/>
              <a:tailEnd len="med" w="med" type="none"/>
            </a:ln>
          </p:spPr>
        </p:cxnSp>
        <p:cxnSp>
          <p:nvCxnSpPr>
            <p:cNvPr id="309" name="Shape 309"/>
            <p:cNvCxnSpPr>
              <a:stCxn id="307" idx="1"/>
              <a:endCxn id="307" idx="3"/>
            </p:cNvCxnSpPr>
            <p:nvPr/>
          </p:nvCxnSpPr>
          <p:spPr>
            <a:xfrm>
              <a:off x="4325882" y="3732830"/>
              <a:ext cx="1828800" cy="0"/>
            </a:xfrm>
            <a:prstGeom prst="straightConnector1">
              <a:avLst/>
            </a:prstGeom>
            <a:noFill/>
            <a:ln cap="flat" cmpd="sng" w="9525">
              <a:solidFill>
                <a:schemeClr val="lt1"/>
              </a:solidFill>
              <a:prstDash val="dash"/>
              <a:miter lim="800000"/>
              <a:headEnd len="med" w="med" type="none"/>
              <a:tailEnd len="med" w="med" type="none"/>
            </a:ln>
          </p:spPr>
        </p:cxnSp>
        <p:cxnSp>
          <p:nvCxnSpPr>
            <p:cNvPr id="310" name="Shape 310"/>
            <p:cNvCxnSpPr/>
            <p:nvPr/>
          </p:nvCxnSpPr>
          <p:spPr>
            <a:xfrm>
              <a:off x="5199338" y="3731264"/>
              <a:ext cx="0" cy="1188600"/>
            </a:xfrm>
            <a:prstGeom prst="straightConnector1">
              <a:avLst/>
            </a:prstGeom>
            <a:noFill/>
            <a:ln cap="flat" cmpd="sng" w="9525">
              <a:solidFill>
                <a:schemeClr val="lt1"/>
              </a:solidFill>
              <a:prstDash val="dash"/>
              <a:miter lim="800000"/>
              <a:headEnd len="med" w="med" type="none"/>
              <a:tailEnd len="med" w="med" type="none"/>
            </a:ln>
          </p:spPr>
        </p:cxnSp>
        <p:sp>
          <p:nvSpPr>
            <p:cNvPr id="311" name="Shape 311"/>
            <p:cNvSpPr txBox="1"/>
            <p:nvPr/>
          </p:nvSpPr>
          <p:spPr>
            <a:xfrm>
              <a:off x="4319838" y="3978251"/>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Public Chain State</a:t>
              </a:r>
            </a:p>
          </p:txBody>
        </p:sp>
        <p:sp>
          <p:nvSpPr>
            <p:cNvPr id="312" name="Shape 312"/>
            <p:cNvSpPr txBox="1"/>
            <p:nvPr/>
          </p:nvSpPr>
          <p:spPr>
            <a:xfrm>
              <a:off x="5224682" y="3978251"/>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Private Chain State</a:t>
              </a:r>
            </a:p>
          </p:txBody>
        </p:sp>
      </p:grpSp>
      <p:grpSp>
        <p:nvGrpSpPr>
          <p:cNvPr id="313" name="Shape 313"/>
          <p:cNvGrpSpPr/>
          <p:nvPr/>
        </p:nvGrpSpPr>
        <p:grpSpPr>
          <a:xfrm>
            <a:off x="198532" y="4123943"/>
            <a:ext cx="4206423" cy="1504491"/>
            <a:chOff x="688032" y="2361163"/>
            <a:chExt cx="7772400" cy="2779917"/>
          </a:xfrm>
        </p:grpSpPr>
        <p:sp>
          <p:nvSpPr>
            <p:cNvPr id="314" name="Shape 314"/>
            <p:cNvSpPr/>
            <p:nvPr/>
          </p:nvSpPr>
          <p:spPr>
            <a:xfrm>
              <a:off x="688032" y="2361163"/>
              <a:ext cx="7772400" cy="2743200"/>
            </a:xfrm>
            <a:prstGeom prst="roundRect">
              <a:avLst>
                <a:gd fmla="val 16667" name="adj"/>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2"/>
                </a:solidFill>
                <a:latin typeface="Georgia"/>
                <a:ea typeface="Georgia"/>
                <a:cs typeface="Georgia"/>
                <a:sym typeface="Georgia"/>
              </a:endParaRPr>
            </a:p>
          </p:txBody>
        </p:sp>
        <p:sp>
          <p:nvSpPr>
            <p:cNvPr id="315" name="Shape 315"/>
            <p:cNvSpPr/>
            <p:nvPr/>
          </p:nvSpPr>
          <p:spPr>
            <a:xfrm>
              <a:off x="2648741"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Network Manager</a:t>
              </a:r>
            </a:p>
          </p:txBody>
        </p:sp>
        <p:sp>
          <p:nvSpPr>
            <p:cNvPr id="316" name="Shape 316"/>
            <p:cNvSpPr/>
            <p:nvPr/>
          </p:nvSpPr>
          <p:spPr>
            <a:xfrm>
              <a:off x="2648741"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Conduit Services</a:t>
              </a:r>
            </a:p>
          </p:txBody>
        </p:sp>
        <p:sp>
          <p:nvSpPr>
            <p:cNvPr id="317" name="Shape 317"/>
            <p:cNvSpPr/>
            <p:nvPr/>
          </p:nvSpPr>
          <p:spPr>
            <a:xfrm>
              <a:off x="4325882" y="2563280"/>
              <a:ext cx="1828800" cy="2339100"/>
            </a:xfrm>
            <a:prstGeom prst="rect">
              <a:avLst/>
            </a:prstGeom>
            <a:solidFill>
              <a:srgbClr val="3484C9"/>
            </a:solidFill>
            <a:ln>
              <a:noFill/>
            </a:ln>
            <a:effectLst>
              <a:outerShdw blurRad="50800" rotWithShape="0" algn="l" dist="38100">
                <a:srgbClr val="000000">
                  <a:alpha val="40000"/>
                </a:srgbClr>
              </a:outerShdw>
            </a:effectLst>
          </p:spPr>
          <p:txBody>
            <a:bodyPr anchorCtr="0" anchor="t"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Chain Manager</a:t>
              </a:r>
            </a:p>
          </p:txBody>
        </p:sp>
        <p:cxnSp>
          <p:nvCxnSpPr>
            <p:cNvPr id="318" name="Shape 318"/>
            <p:cNvCxnSpPr/>
            <p:nvPr/>
          </p:nvCxnSpPr>
          <p:spPr>
            <a:xfrm>
              <a:off x="6426792" y="2397880"/>
              <a:ext cx="0" cy="2743200"/>
            </a:xfrm>
            <a:prstGeom prst="straightConnector1">
              <a:avLst/>
            </a:prstGeom>
            <a:noFill/>
            <a:ln cap="flat" cmpd="sng" w="28575">
              <a:solidFill>
                <a:schemeClr val="lt1"/>
              </a:solidFill>
              <a:prstDash val="dash"/>
              <a:miter lim="800000"/>
              <a:headEnd len="med" w="med" type="none"/>
              <a:tailEnd len="med" w="med" type="none"/>
            </a:ln>
          </p:spPr>
        </p:cxnSp>
        <p:cxnSp>
          <p:nvCxnSpPr>
            <p:cNvPr id="319" name="Shape 319"/>
            <p:cNvCxnSpPr>
              <a:stCxn id="317" idx="1"/>
              <a:endCxn id="317" idx="3"/>
            </p:cNvCxnSpPr>
            <p:nvPr/>
          </p:nvCxnSpPr>
          <p:spPr>
            <a:xfrm>
              <a:off x="4325882" y="3732830"/>
              <a:ext cx="1828800" cy="0"/>
            </a:xfrm>
            <a:prstGeom prst="straightConnector1">
              <a:avLst/>
            </a:prstGeom>
            <a:noFill/>
            <a:ln cap="flat" cmpd="sng" w="9525">
              <a:solidFill>
                <a:schemeClr val="lt1"/>
              </a:solidFill>
              <a:prstDash val="dash"/>
              <a:miter lim="800000"/>
              <a:headEnd len="med" w="med" type="none"/>
              <a:tailEnd len="med" w="med" type="none"/>
            </a:ln>
          </p:spPr>
        </p:cxnSp>
        <p:cxnSp>
          <p:nvCxnSpPr>
            <p:cNvPr id="320" name="Shape 320"/>
            <p:cNvCxnSpPr/>
            <p:nvPr/>
          </p:nvCxnSpPr>
          <p:spPr>
            <a:xfrm>
              <a:off x="5199338" y="3731264"/>
              <a:ext cx="0" cy="1188600"/>
            </a:xfrm>
            <a:prstGeom prst="straightConnector1">
              <a:avLst/>
            </a:prstGeom>
            <a:noFill/>
            <a:ln cap="flat" cmpd="sng" w="9525">
              <a:solidFill>
                <a:schemeClr val="lt1"/>
              </a:solidFill>
              <a:prstDash val="dash"/>
              <a:miter lim="800000"/>
              <a:headEnd len="med" w="med" type="none"/>
              <a:tailEnd len="med" w="med" type="none"/>
            </a:ln>
          </p:spPr>
        </p:cxnSp>
        <p:sp>
          <p:nvSpPr>
            <p:cNvPr id="321" name="Shape 321"/>
            <p:cNvSpPr txBox="1"/>
            <p:nvPr/>
          </p:nvSpPr>
          <p:spPr>
            <a:xfrm>
              <a:off x="4319838" y="3943552"/>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Public Chain State</a:t>
              </a:r>
            </a:p>
          </p:txBody>
        </p:sp>
        <p:sp>
          <p:nvSpPr>
            <p:cNvPr id="322" name="Shape 322"/>
            <p:cNvSpPr txBox="1"/>
            <p:nvPr/>
          </p:nvSpPr>
          <p:spPr>
            <a:xfrm>
              <a:off x="5224682" y="3943552"/>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Private Chain State</a:t>
              </a:r>
            </a:p>
          </p:txBody>
        </p:sp>
      </p:grpSp>
      <p:grpSp>
        <p:nvGrpSpPr>
          <p:cNvPr id="323" name="Shape 323"/>
          <p:cNvGrpSpPr/>
          <p:nvPr/>
        </p:nvGrpSpPr>
        <p:grpSpPr>
          <a:xfrm>
            <a:off x="4748814" y="1113773"/>
            <a:ext cx="4206423" cy="1504491"/>
            <a:chOff x="688032" y="2361163"/>
            <a:chExt cx="7772400" cy="2779917"/>
          </a:xfrm>
        </p:grpSpPr>
        <p:sp>
          <p:nvSpPr>
            <p:cNvPr id="324" name="Shape 324"/>
            <p:cNvSpPr/>
            <p:nvPr/>
          </p:nvSpPr>
          <p:spPr>
            <a:xfrm>
              <a:off x="688032" y="2361163"/>
              <a:ext cx="7772400" cy="2743200"/>
            </a:xfrm>
            <a:prstGeom prst="roundRect">
              <a:avLst>
                <a:gd fmla="val 16667" name="adj"/>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2"/>
                </a:solidFill>
                <a:latin typeface="Georgia"/>
                <a:ea typeface="Georgia"/>
                <a:cs typeface="Georgia"/>
                <a:sym typeface="Georgia"/>
              </a:endParaRPr>
            </a:p>
          </p:txBody>
        </p:sp>
        <p:sp>
          <p:nvSpPr>
            <p:cNvPr id="325" name="Shape 325"/>
            <p:cNvSpPr/>
            <p:nvPr/>
          </p:nvSpPr>
          <p:spPr>
            <a:xfrm>
              <a:off x="971600"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Admin Manager</a:t>
              </a:r>
            </a:p>
          </p:txBody>
        </p:sp>
        <p:sp>
          <p:nvSpPr>
            <p:cNvPr id="326" name="Shape 326"/>
            <p:cNvSpPr/>
            <p:nvPr/>
          </p:nvSpPr>
          <p:spPr>
            <a:xfrm>
              <a:off x="2648741" y="2574650"/>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Network Manager</a:t>
              </a:r>
            </a:p>
          </p:txBody>
        </p:sp>
        <p:sp>
          <p:nvSpPr>
            <p:cNvPr id="327" name="Shape 327"/>
            <p:cNvSpPr/>
            <p:nvPr/>
          </p:nvSpPr>
          <p:spPr>
            <a:xfrm>
              <a:off x="2648741" y="3816336"/>
              <a:ext cx="1371600" cy="10974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Conduit Services</a:t>
              </a:r>
            </a:p>
          </p:txBody>
        </p:sp>
        <p:sp>
          <p:nvSpPr>
            <p:cNvPr id="328" name="Shape 328"/>
            <p:cNvSpPr/>
            <p:nvPr/>
          </p:nvSpPr>
          <p:spPr>
            <a:xfrm>
              <a:off x="4325882" y="2563280"/>
              <a:ext cx="1828800" cy="2339100"/>
            </a:xfrm>
            <a:prstGeom prst="rect">
              <a:avLst/>
            </a:prstGeom>
            <a:solidFill>
              <a:srgbClr val="3484C9"/>
            </a:solidFill>
            <a:ln>
              <a:noFill/>
            </a:ln>
            <a:effectLst>
              <a:outerShdw blurRad="50800" rotWithShape="0" algn="l" dist="38100">
                <a:srgbClr val="000000">
                  <a:alpha val="40000"/>
                </a:srgbClr>
              </a:outerShdw>
            </a:effectLst>
          </p:spPr>
          <p:txBody>
            <a:bodyPr anchorCtr="0" anchor="t"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Chain Manager</a:t>
              </a:r>
            </a:p>
          </p:txBody>
        </p:sp>
        <p:cxnSp>
          <p:nvCxnSpPr>
            <p:cNvPr id="329" name="Shape 329"/>
            <p:cNvCxnSpPr/>
            <p:nvPr/>
          </p:nvCxnSpPr>
          <p:spPr>
            <a:xfrm>
              <a:off x="6426792" y="2397880"/>
              <a:ext cx="0" cy="2743200"/>
            </a:xfrm>
            <a:prstGeom prst="straightConnector1">
              <a:avLst/>
            </a:prstGeom>
            <a:noFill/>
            <a:ln cap="flat" cmpd="sng" w="28575">
              <a:solidFill>
                <a:schemeClr val="lt1"/>
              </a:solidFill>
              <a:prstDash val="dash"/>
              <a:miter lim="800000"/>
              <a:headEnd len="med" w="med" type="none"/>
              <a:tailEnd len="med" w="med" type="none"/>
            </a:ln>
          </p:spPr>
        </p:cxnSp>
        <p:cxnSp>
          <p:nvCxnSpPr>
            <p:cNvPr id="330" name="Shape 330"/>
            <p:cNvCxnSpPr>
              <a:stCxn id="328" idx="1"/>
              <a:endCxn id="328" idx="3"/>
            </p:cNvCxnSpPr>
            <p:nvPr/>
          </p:nvCxnSpPr>
          <p:spPr>
            <a:xfrm>
              <a:off x="4325882" y="3732830"/>
              <a:ext cx="1828800" cy="0"/>
            </a:xfrm>
            <a:prstGeom prst="straightConnector1">
              <a:avLst/>
            </a:prstGeom>
            <a:noFill/>
            <a:ln cap="flat" cmpd="sng" w="9525">
              <a:solidFill>
                <a:schemeClr val="lt1"/>
              </a:solidFill>
              <a:prstDash val="dash"/>
              <a:miter lim="800000"/>
              <a:headEnd len="med" w="med" type="none"/>
              <a:tailEnd len="med" w="med" type="none"/>
            </a:ln>
          </p:spPr>
        </p:cxnSp>
        <p:cxnSp>
          <p:nvCxnSpPr>
            <p:cNvPr id="331" name="Shape 331"/>
            <p:cNvCxnSpPr/>
            <p:nvPr/>
          </p:nvCxnSpPr>
          <p:spPr>
            <a:xfrm>
              <a:off x="5199338" y="3731264"/>
              <a:ext cx="0" cy="1188600"/>
            </a:xfrm>
            <a:prstGeom prst="straightConnector1">
              <a:avLst/>
            </a:prstGeom>
            <a:noFill/>
            <a:ln cap="flat" cmpd="sng" w="9525">
              <a:solidFill>
                <a:schemeClr val="lt1"/>
              </a:solidFill>
              <a:prstDash val="dash"/>
              <a:miter lim="800000"/>
              <a:headEnd len="med" w="med" type="none"/>
              <a:tailEnd len="med" w="med" type="none"/>
            </a:ln>
          </p:spPr>
        </p:cxnSp>
        <p:sp>
          <p:nvSpPr>
            <p:cNvPr id="332" name="Shape 332"/>
            <p:cNvSpPr txBox="1"/>
            <p:nvPr/>
          </p:nvSpPr>
          <p:spPr>
            <a:xfrm>
              <a:off x="4319838" y="3978251"/>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Public Chain State</a:t>
              </a:r>
            </a:p>
          </p:txBody>
        </p:sp>
        <p:sp>
          <p:nvSpPr>
            <p:cNvPr id="333" name="Shape 333"/>
            <p:cNvSpPr txBox="1"/>
            <p:nvPr/>
          </p:nvSpPr>
          <p:spPr>
            <a:xfrm>
              <a:off x="5224682" y="3978251"/>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Private Chain State</a:t>
              </a:r>
            </a:p>
          </p:txBody>
        </p:sp>
      </p:grpSp>
      <p:grpSp>
        <p:nvGrpSpPr>
          <p:cNvPr id="334" name="Shape 334"/>
          <p:cNvGrpSpPr/>
          <p:nvPr/>
        </p:nvGrpSpPr>
        <p:grpSpPr>
          <a:xfrm>
            <a:off x="4748814" y="4120531"/>
            <a:ext cx="4206423" cy="1504491"/>
            <a:chOff x="688032" y="2361163"/>
            <a:chExt cx="7772400" cy="2779917"/>
          </a:xfrm>
        </p:grpSpPr>
        <p:sp>
          <p:nvSpPr>
            <p:cNvPr id="335" name="Shape 335"/>
            <p:cNvSpPr/>
            <p:nvPr/>
          </p:nvSpPr>
          <p:spPr>
            <a:xfrm>
              <a:off x="688032" y="2361163"/>
              <a:ext cx="7772400" cy="2743200"/>
            </a:xfrm>
            <a:prstGeom prst="roundRect">
              <a:avLst>
                <a:gd fmla="val 16667" name="adj"/>
              </a:avLst>
            </a:prstGeom>
            <a:noFill/>
            <a:ln cap="flat" cmpd="sng" w="12700">
              <a:solidFill>
                <a:srgbClr val="2566A6"/>
              </a:solidFill>
              <a:prstDash val="solid"/>
              <a:miter lim="800000"/>
              <a:headEnd len="med" w="med" type="none"/>
              <a:tailEnd len="med" w="med" type="none"/>
            </a:ln>
            <a:effectLst>
              <a:outerShdw blurRad="50800" rotWithShape="0" algn="tl" dir="2700000" dist="38100">
                <a:srgbClr val="000000">
                  <a:alpha val="40000"/>
                </a:srgbClr>
              </a:outerShdw>
            </a:effectLst>
          </p:spPr>
          <p:txBody>
            <a:bodyPr anchorCtr="0" anchor="ctr"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2"/>
                </a:solidFill>
                <a:latin typeface="Georgia"/>
                <a:ea typeface="Georgia"/>
                <a:cs typeface="Georgia"/>
                <a:sym typeface="Georgia"/>
              </a:endParaRPr>
            </a:p>
          </p:txBody>
        </p:sp>
        <p:sp>
          <p:nvSpPr>
            <p:cNvPr id="336" name="Shape 336"/>
            <p:cNvSpPr/>
            <p:nvPr/>
          </p:nvSpPr>
          <p:spPr>
            <a:xfrm>
              <a:off x="4325882" y="2563280"/>
              <a:ext cx="1828800" cy="2339100"/>
            </a:xfrm>
            <a:prstGeom prst="rect">
              <a:avLst/>
            </a:prstGeom>
            <a:solidFill>
              <a:srgbClr val="3484C9"/>
            </a:solidFill>
            <a:ln>
              <a:noFill/>
            </a:ln>
            <a:effectLst>
              <a:outerShdw blurRad="50800" rotWithShape="0" algn="l" dist="38100">
                <a:srgbClr val="000000">
                  <a:alpha val="40000"/>
                </a:srgbClr>
              </a:outerShdw>
            </a:effectLst>
          </p:spPr>
          <p:txBody>
            <a:bodyPr anchorCtr="0" anchor="t" bIns="45700" lIns="91425" rIns="91425" wrap="square" tIns="45700">
              <a:noAutofit/>
            </a:bodyPr>
            <a:lstStyle/>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5080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lt1"/>
                </a:solidFill>
                <a:latin typeface="Georgia"/>
                <a:ea typeface="Georgia"/>
                <a:cs typeface="Georgia"/>
                <a:sym typeface="Georgia"/>
              </a:endParaRPr>
            </a:p>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Chain Manager</a:t>
              </a:r>
            </a:p>
          </p:txBody>
        </p:sp>
        <p:cxnSp>
          <p:nvCxnSpPr>
            <p:cNvPr id="337" name="Shape 337"/>
            <p:cNvCxnSpPr/>
            <p:nvPr/>
          </p:nvCxnSpPr>
          <p:spPr>
            <a:xfrm>
              <a:off x="6426792" y="2397880"/>
              <a:ext cx="0" cy="2743200"/>
            </a:xfrm>
            <a:prstGeom prst="straightConnector1">
              <a:avLst/>
            </a:prstGeom>
            <a:noFill/>
            <a:ln cap="flat" cmpd="sng" w="28575">
              <a:solidFill>
                <a:schemeClr val="lt1"/>
              </a:solidFill>
              <a:prstDash val="dash"/>
              <a:miter lim="800000"/>
              <a:headEnd len="med" w="med" type="none"/>
              <a:tailEnd len="med" w="med" type="none"/>
            </a:ln>
          </p:spPr>
        </p:cxnSp>
        <p:cxnSp>
          <p:nvCxnSpPr>
            <p:cNvPr id="338" name="Shape 338"/>
            <p:cNvCxnSpPr>
              <a:stCxn id="336" idx="1"/>
              <a:endCxn id="336" idx="3"/>
            </p:cNvCxnSpPr>
            <p:nvPr/>
          </p:nvCxnSpPr>
          <p:spPr>
            <a:xfrm>
              <a:off x="4325882" y="3732830"/>
              <a:ext cx="1828800" cy="0"/>
            </a:xfrm>
            <a:prstGeom prst="straightConnector1">
              <a:avLst/>
            </a:prstGeom>
            <a:noFill/>
            <a:ln cap="flat" cmpd="sng" w="9525">
              <a:solidFill>
                <a:schemeClr val="lt1"/>
              </a:solidFill>
              <a:prstDash val="dash"/>
              <a:miter lim="800000"/>
              <a:headEnd len="med" w="med" type="none"/>
              <a:tailEnd len="med" w="med" type="none"/>
            </a:ln>
          </p:spPr>
        </p:cxnSp>
        <p:cxnSp>
          <p:nvCxnSpPr>
            <p:cNvPr id="339" name="Shape 339"/>
            <p:cNvCxnSpPr/>
            <p:nvPr/>
          </p:nvCxnSpPr>
          <p:spPr>
            <a:xfrm>
              <a:off x="5199338" y="3731264"/>
              <a:ext cx="0" cy="1188600"/>
            </a:xfrm>
            <a:prstGeom prst="straightConnector1">
              <a:avLst/>
            </a:prstGeom>
            <a:noFill/>
            <a:ln cap="flat" cmpd="sng" w="9525">
              <a:solidFill>
                <a:schemeClr val="lt1"/>
              </a:solidFill>
              <a:prstDash val="dash"/>
              <a:miter lim="800000"/>
              <a:headEnd len="med" w="med" type="none"/>
              <a:tailEnd len="med" w="med" type="none"/>
            </a:ln>
          </p:spPr>
        </p:cxnSp>
        <p:sp>
          <p:nvSpPr>
            <p:cNvPr id="340" name="Shape 340"/>
            <p:cNvSpPr txBox="1"/>
            <p:nvPr/>
          </p:nvSpPr>
          <p:spPr>
            <a:xfrm>
              <a:off x="4319838" y="3943552"/>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Public Chain State</a:t>
              </a:r>
            </a:p>
          </p:txBody>
        </p:sp>
        <p:sp>
          <p:nvSpPr>
            <p:cNvPr id="341" name="Shape 341"/>
            <p:cNvSpPr txBox="1"/>
            <p:nvPr/>
          </p:nvSpPr>
          <p:spPr>
            <a:xfrm>
              <a:off x="5224682" y="3943552"/>
              <a:ext cx="932700" cy="369300"/>
            </a:xfrm>
            <a:prstGeom prst="rect">
              <a:avLst/>
            </a:prstGeom>
            <a:noFill/>
            <a:ln>
              <a:noFill/>
            </a:ln>
          </p:spPr>
          <p:txBody>
            <a:bodyPr anchorCtr="0" anchor="t"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Private Chain State</a:t>
              </a:r>
            </a:p>
          </p:txBody>
        </p:sp>
      </p:grpSp>
      <p:sp>
        <p:nvSpPr>
          <p:cNvPr id="342" name="Shape 342"/>
          <p:cNvSpPr txBox="1"/>
          <p:nvPr/>
        </p:nvSpPr>
        <p:spPr>
          <a:xfrm>
            <a:off x="368463" y="748087"/>
            <a:ext cx="954000" cy="276900"/>
          </a:xfrm>
          <a:prstGeom prst="rect">
            <a:avLst/>
          </a:prstGeom>
          <a:noFill/>
          <a:ln>
            <a:noFill/>
          </a:ln>
        </p:spPr>
        <p:txBody>
          <a:bodyPr anchorCtr="0" anchor="t" bIns="45700" lIns="91425" rIns="91425" wrap="square" tIns="45700">
            <a:noAutofit/>
          </a:bodyPr>
          <a:lstStyle/>
          <a:p>
            <a:pPr indent="-19050" lvl="0" marL="0" marR="0" rtl="0" algn="l">
              <a:lnSpc>
                <a:spcPct val="100000"/>
              </a:lnSpc>
              <a:spcBef>
                <a:spcPts val="0"/>
              </a:spcBef>
              <a:spcAft>
                <a:spcPts val="0"/>
              </a:spcAft>
              <a:buClr>
                <a:schemeClr val="dk1"/>
              </a:buClr>
              <a:buSzPts val="300"/>
              <a:buFont typeface="Georgia"/>
              <a:buNone/>
            </a:pPr>
            <a:r>
              <a:rPr b="1" i="0" lang="en-US" sz="1200" u="none" cap="none" strike="noStrike">
                <a:solidFill>
                  <a:schemeClr val="dk1"/>
                </a:solidFill>
                <a:latin typeface="Georgia"/>
                <a:ea typeface="Georgia"/>
                <a:cs typeface="Georgia"/>
                <a:sym typeface="Georgia"/>
              </a:rPr>
              <a:t>Full Node</a:t>
            </a:r>
          </a:p>
        </p:txBody>
      </p:sp>
      <p:sp>
        <p:nvSpPr>
          <p:cNvPr id="343" name="Shape 343"/>
          <p:cNvSpPr txBox="1"/>
          <p:nvPr/>
        </p:nvSpPr>
        <p:spPr>
          <a:xfrm>
            <a:off x="350388" y="3792348"/>
            <a:ext cx="1446300" cy="276900"/>
          </a:xfrm>
          <a:prstGeom prst="rect">
            <a:avLst/>
          </a:prstGeom>
          <a:noFill/>
          <a:ln>
            <a:noFill/>
          </a:ln>
        </p:spPr>
        <p:txBody>
          <a:bodyPr anchorCtr="0" anchor="t" bIns="45700" lIns="91425" rIns="91425" wrap="square" tIns="45700">
            <a:noAutofit/>
          </a:bodyPr>
          <a:lstStyle/>
          <a:p>
            <a:pPr indent="-19050" lvl="0" marL="0" marR="0" rtl="0" algn="l">
              <a:lnSpc>
                <a:spcPct val="100000"/>
              </a:lnSpc>
              <a:spcBef>
                <a:spcPts val="0"/>
              </a:spcBef>
              <a:spcAft>
                <a:spcPts val="0"/>
              </a:spcAft>
              <a:buClr>
                <a:schemeClr val="dk1"/>
              </a:buClr>
              <a:buSzPts val="300"/>
              <a:buFont typeface="Georgia"/>
              <a:buNone/>
            </a:pPr>
            <a:r>
              <a:rPr b="1" i="0" lang="en-US" sz="1200" u="none" cap="none" strike="noStrike">
                <a:solidFill>
                  <a:schemeClr val="dk1"/>
                </a:solidFill>
                <a:latin typeface="Georgia"/>
                <a:ea typeface="Georgia"/>
                <a:cs typeface="Georgia"/>
                <a:sym typeface="Georgia"/>
              </a:rPr>
              <a:t>Reference Node</a:t>
            </a:r>
          </a:p>
        </p:txBody>
      </p:sp>
      <p:sp>
        <p:nvSpPr>
          <p:cNvPr id="344" name="Shape 344"/>
          <p:cNvSpPr txBox="1"/>
          <p:nvPr/>
        </p:nvSpPr>
        <p:spPr>
          <a:xfrm>
            <a:off x="4898782" y="748031"/>
            <a:ext cx="1055100" cy="276900"/>
          </a:xfrm>
          <a:prstGeom prst="rect">
            <a:avLst/>
          </a:prstGeom>
          <a:noFill/>
          <a:ln>
            <a:noFill/>
          </a:ln>
        </p:spPr>
        <p:txBody>
          <a:bodyPr anchorCtr="0" anchor="t" bIns="45700" lIns="91425" rIns="91425" wrap="square" tIns="45700">
            <a:noAutofit/>
          </a:bodyPr>
          <a:lstStyle/>
          <a:p>
            <a:pPr indent="-19050" lvl="0" marL="0" marR="0" rtl="0" algn="l">
              <a:lnSpc>
                <a:spcPct val="100000"/>
              </a:lnSpc>
              <a:spcBef>
                <a:spcPts val="0"/>
              </a:spcBef>
              <a:spcAft>
                <a:spcPts val="0"/>
              </a:spcAft>
              <a:buClr>
                <a:schemeClr val="dk1"/>
              </a:buClr>
              <a:buSzPts val="300"/>
              <a:buFont typeface="Georgia"/>
              <a:buNone/>
            </a:pPr>
            <a:r>
              <a:rPr b="1" i="0" lang="en-US" sz="1200" u="none" cap="none" strike="noStrike">
                <a:solidFill>
                  <a:schemeClr val="dk1"/>
                </a:solidFill>
                <a:latin typeface="Georgia"/>
                <a:ea typeface="Georgia"/>
                <a:cs typeface="Georgia"/>
                <a:sym typeface="Georgia"/>
              </a:rPr>
              <a:t>Light Node</a:t>
            </a:r>
          </a:p>
        </p:txBody>
      </p:sp>
      <p:sp>
        <p:nvSpPr>
          <p:cNvPr id="345" name="Shape 345"/>
          <p:cNvSpPr txBox="1"/>
          <p:nvPr/>
        </p:nvSpPr>
        <p:spPr>
          <a:xfrm>
            <a:off x="4898782" y="3792304"/>
            <a:ext cx="1329300" cy="276900"/>
          </a:xfrm>
          <a:prstGeom prst="rect">
            <a:avLst/>
          </a:prstGeom>
          <a:noFill/>
          <a:ln>
            <a:noFill/>
          </a:ln>
        </p:spPr>
        <p:txBody>
          <a:bodyPr anchorCtr="0" anchor="t" bIns="45700" lIns="91425" rIns="91425" wrap="square" tIns="45700">
            <a:noAutofit/>
          </a:bodyPr>
          <a:lstStyle/>
          <a:p>
            <a:pPr indent="-19050" lvl="0" marL="0" marR="0" rtl="0" algn="l">
              <a:lnSpc>
                <a:spcPct val="100000"/>
              </a:lnSpc>
              <a:spcBef>
                <a:spcPts val="0"/>
              </a:spcBef>
              <a:spcAft>
                <a:spcPts val="0"/>
              </a:spcAft>
              <a:buClr>
                <a:schemeClr val="dk1"/>
              </a:buClr>
              <a:buSzPts val="300"/>
              <a:buFont typeface="Georgia"/>
              <a:buNone/>
            </a:pPr>
            <a:r>
              <a:rPr b="1" i="0" lang="en-US" sz="1200" u="none" cap="none" strike="noStrike">
                <a:solidFill>
                  <a:schemeClr val="dk1"/>
                </a:solidFill>
                <a:latin typeface="Georgia"/>
                <a:ea typeface="Georgia"/>
                <a:cs typeface="Georgia"/>
                <a:sym typeface="Georgia"/>
              </a:rPr>
              <a:t>Auditing Node</a:t>
            </a:r>
          </a:p>
        </p:txBody>
      </p:sp>
      <p:sp>
        <p:nvSpPr>
          <p:cNvPr id="346" name="Shape 346"/>
          <p:cNvSpPr txBox="1"/>
          <p:nvPr/>
        </p:nvSpPr>
        <p:spPr>
          <a:xfrm>
            <a:off x="197013" y="2847709"/>
            <a:ext cx="4206300" cy="828600"/>
          </a:xfrm>
          <a:prstGeom prst="rect">
            <a:avLst/>
          </a:prstGeom>
          <a:noFill/>
          <a:ln>
            <a:noFill/>
          </a:ln>
        </p:spPr>
        <p:txBody>
          <a:bodyPr anchorCtr="0" anchor="t" bIns="45700" lIns="91425" rIns="91425" wrap="square" tIns="45700">
            <a:noAutofit/>
          </a:bodyPr>
          <a:lstStyle/>
          <a:p>
            <a:pPr indent="-17462" lvl="0" marL="0" marR="0" rtl="0" algn="l">
              <a:lnSpc>
                <a:spcPct val="100000"/>
              </a:lnSpc>
              <a:spcBef>
                <a:spcPts val="0"/>
              </a:spcBef>
              <a:spcAft>
                <a:spcPts val="0"/>
              </a:spcAft>
              <a:buClr>
                <a:schemeClr val="dk1"/>
              </a:buClr>
              <a:buSzPts val="275"/>
              <a:buFont typeface="Georgia"/>
              <a:buNone/>
            </a:pPr>
            <a:r>
              <a:rPr b="0" i="0" lang="en-US" sz="1100" u="none" cap="none" strike="noStrike">
                <a:solidFill>
                  <a:schemeClr val="dk1"/>
                </a:solidFill>
                <a:latin typeface="Georgia"/>
                <a:ea typeface="Georgia"/>
                <a:cs typeface="Georgia"/>
                <a:sym typeface="Georgia"/>
              </a:rPr>
              <a:t>Full Nodes possess the entire XDC protocol, transaction history of the entire network in addition to the state. These nodes will be controlled by consortium members and come with a number of caveats. </a:t>
            </a:r>
          </a:p>
        </p:txBody>
      </p:sp>
      <p:sp>
        <p:nvSpPr>
          <p:cNvPr id="347" name="Shape 347"/>
          <p:cNvSpPr txBox="1"/>
          <p:nvPr/>
        </p:nvSpPr>
        <p:spPr>
          <a:xfrm>
            <a:off x="4712470" y="2800090"/>
            <a:ext cx="4297800" cy="938700"/>
          </a:xfrm>
          <a:prstGeom prst="rect">
            <a:avLst/>
          </a:prstGeom>
          <a:noFill/>
          <a:ln>
            <a:noFill/>
          </a:ln>
        </p:spPr>
        <p:txBody>
          <a:bodyPr anchorCtr="0" anchor="t" bIns="45700" lIns="91425" rIns="91425" wrap="square" tIns="45700">
            <a:noAutofit/>
          </a:bodyPr>
          <a:lstStyle/>
          <a:p>
            <a:pPr indent="-17462" lvl="0" marL="0" marR="0" rtl="0" algn="l">
              <a:lnSpc>
                <a:spcPct val="100000"/>
              </a:lnSpc>
              <a:spcBef>
                <a:spcPts val="0"/>
              </a:spcBef>
              <a:spcAft>
                <a:spcPts val="0"/>
              </a:spcAft>
              <a:buClr>
                <a:schemeClr val="dk1"/>
              </a:buClr>
              <a:buSzPts val="275"/>
              <a:buFont typeface="Georgia"/>
              <a:buNone/>
            </a:pPr>
            <a:r>
              <a:rPr b="0" i="0" lang="en-US" sz="1100" u="none" cap="none" strike="noStrike">
                <a:solidFill>
                  <a:schemeClr val="dk1"/>
                </a:solidFill>
                <a:latin typeface="Georgia"/>
                <a:ea typeface="Georgia"/>
                <a:cs typeface="Georgia"/>
                <a:sym typeface="Georgia"/>
              </a:rPr>
              <a:t>A Light Node is implemented in the private networks that don’t participate in achieving consensus through the voting process. They store the relevant private state in their local storage and can access the public state and the transaction history from Full Nodes.</a:t>
            </a:r>
          </a:p>
        </p:txBody>
      </p:sp>
      <p:sp>
        <p:nvSpPr>
          <p:cNvPr id="348" name="Shape 348"/>
          <p:cNvSpPr txBox="1"/>
          <p:nvPr/>
        </p:nvSpPr>
        <p:spPr>
          <a:xfrm>
            <a:off x="198626" y="5683121"/>
            <a:ext cx="4206300" cy="769500"/>
          </a:xfrm>
          <a:prstGeom prst="rect">
            <a:avLst/>
          </a:prstGeom>
          <a:noFill/>
          <a:ln>
            <a:noFill/>
          </a:ln>
        </p:spPr>
        <p:txBody>
          <a:bodyPr anchorCtr="0" anchor="t" bIns="45700" lIns="91425" rIns="91425" wrap="square" tIns="45700">
            <a:noAutofit/>
          </a:bodyPr>
          <a:lstStyle/>
          <a:p>
            <a:pPr indent="-17462" lvl="0" marL="0" marR="0" rtl="0" algn="l">
              <a:lnSpc>
                <a:spcPct val="100000"/>
              </a:lnSpc>
              <a:spcBef>
                <a:spcPts val="0"/>
              </a:spcBef>
              <a:spcAft>
                <a:spcPts val="0"/>
              </a:spcAft>
              <a:buClr>
                <a:schemeClr val="dk1"/>
              </a:buClr>
              <a:buSzPts val="275"/>
              <a:buFont typeface="Georgia"/>
              <a:buNone/>
            </a:pPr>
            <a:r>
              <a:rPr b="0" i="0" lang="en-US" sz="1100" u="none" cap="none" strike="noStrike">
                <a:solidFill>
                  <a:schemeClr val="dk1"/>
                </a:solidFill>
                <a:latin typeface="Georgia"/>
                <a:ea typeface="Georgia"/>
                <a:cs typeface="Georgia"/>
                <a:sym typeface="Georgia"/>
              </a:rPr>
              <a:t>Reference Nodes do not have access to the entire Blockchain and play only a minor verification role and ensure structure of the transaction is according to protocol. The transactions are verified and added to the Blockchain by the Full Nodes.</a:t>
            </a:r>
          </a:p>
        </p:txBody>
      </p:sp>
      <p:sp>
        <p:nvSpPr>
          <p:cNvPr id="349" name="Shape 349"/>
          <p:cNvSpPr txBox="1"/>
          <p:nvPr/>
        </p:nvSpPr>
        <p:spPr>
          <a:xfrm>
            <a:off x="4758248" y="5676338"/>
            <a:ext cx="4206300" cy="769500"/>
          </a:xfrm>
          <a:prstGeom prst="rect">
            <a:avLst/>
          </a:prstGeom>
          <a:noFill/>
          <a:ln>
            <a:noFill/>
          </a:ln>
        </p:spPr>
        <p:txBody>
          <a:bodyPr anchorCtr="0" anchor="t" bIns="45700" lIns="91425" rIns="91425" wrap="square" tIns="45700">
            <a:noAutofit/>
          </a:bodyPr>
          <a:lstStyle/>
          <a:p>
            <a:pPr indent="-17462" lvl="0" marL="0" marR="0" rtl="0" algn="l">
              <a:lnSpc>
                <a:spcPct val="100000"/>
              </a:lnSpc>
              <a:spcBef>
                <a:spcPts val="0"/>
              </a:spcBef>
              <a:spcAft>
                <a:spcPts val="0"/>
              </a:spcAft>
              <a:buClr>
                <a:schemeClr val="dk1"/>
              </a:buClr>
              <a:buSzPts val="275"/>
              <a:buFont typeface="Georgia"/>
              <a:buNone/>
            </a:pPr>
            <a:r>
              <a:rPr b="0" i="0" lang="en-US" sz="1100" u="none" cap="none" strike="noStrike">
                <a:solidFill>
                  <a:schemeClr val="dk1"/>
                </a:solidFill>
                <a:latin typeface="Georgia"/>
                <a:ea typeface="Georgia"/>
                <a:cs typeface="Georgia"/>
                <a:sym typeface="Georgia"/>
              </a:rPr>
              <a:t>The Auditing Nodes allow access to the public and private state of the Blockchain for the purposes of regulation, auditing, or reconciliation. These nodes have very limited functionality. </a:t>
            </a:r>
          </a:p>
        </p:txBody>
      </p:sp>
      <p:sp>
        <p:nvSpPr>
          <p:cNvPr id="350" name="Shape 350"/>
          <p:cNvSpPr/>
          <p:nvPr/>
        </p:nvSpPr>
        <p:spPr>
          <a:xfrm>
            <a:off x="368481" y="4300855"/>
            <a:ext cx="742200" cy="5937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Admin Manager</a:t>
            </a:r>
          </a:p>
        </p:txBody>
      </p:sp>
      <p:sp>
        <p:nvSpPr>
          <p:cNvPr id="351" name="Shape 351"/>
          <p:cNvSpPr/>
          <p:nvPr/>
        </p:nvSpPr>
        <p:spPr>
          <a:xfrm>
            <a:off x="4906512" y="4294702"/>
            <a:ext cx="742200" cy="5937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Admin Manager</a:t>
            </a:r>
          </a:p>
        </p:txBody>
      </p:sp>
      <p:sp>
        <p:nvSpPr>
          <p:cNvPr id="352" name="Shape 352"/>
          <p:cNvSpPr/>
          <p:nvPr/>
        </p:nvSpPr>
        <p:spPr>
          <a:xfrm>
            <a:off x="4898782" y="1902640"/>
            <a:ext cx="742200" cy="593700"/>
          </a:xfrm>
          <a:prstGeom prst="roundRect">
            <a:avLst>
              <a:gd fmla="val 16667" name="adj"/>
            </a:avLst>
          </a:prstGeom>
          <a:solidFill>
            <a:srgbClr val="3484C9"/>
          </a:solidFill>
          <a:ln>
            <a:noFill/>
          </a:ln>
          <a:effectLst>
            <a:outerShdw blurRad="50800" rotWithShape="0" algn="l" dist="38100">
              <a:srgbClr val="000000">
                <a:alpha val="40000"/>
              </a:srgbClr>
            </a:outerShdw>
          </a:effectLst>
        </p:spPr>
        <p:txBody>
          <a:bodyPr anchorCtr="0" anchor="ctr" bIns="45700" lIns="91425" rIns="91425" wrap="square" tIns="45700">
            <a:noAutofit/>
          </a:bodyPr>
          <a:lstStyle/>
          <a:p>
            <a:pPr indent="-12700" lvl="0" marL="0" marR="0" rtl="0" algn="ctr">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Smart Contract Manager</a:t>
            </a:r>
          </a:p>
        </p:txBody>
      </p:sp>
      <p:pic>
        <p:nvPicPr>
          <p:cNvPr id="353" name="Shape 353"/>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8" name="Shape 358"/>
        <p:cNvGrpSpPr/>
        <p:nvPr/>
      </p:nvGrpSpPr>
      <p:grpSpPr>
        <a:xfrm>
          <a:off x="0" y="0"/>
          <a:ext cx="0" cy="0"/>
          <a:chOff x="0" y="0"/>
          <a:chExt cx="0" cy="0"/>
        </a:xfrm>
      </p:grpSpPr>
      <p:sp>
        <p:nvSpPr>
          <p:cNvPr id="359" name="Shape 359"/>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360" name="Shape 360"/>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361" name="Shape 361"/>
          <p:cNvSpPr txBox="1"/>
          <p:nvPr>
            <p:ph type="title"/>
          </p:nvPr>
        </p:nvSpPr>
        <p:spPr>
          <a:xfrm>
            <a:off x="251520" y="215936"/>
            <a:ext cx="8640900" cy="631500"/>
          </a:xfrm>
          <a:prstGeom prst="rect">
            <a:avLst/>
          </a:prstGeom>
          <a:noFill/>
          <a:ln>
            <a:noFill/>
          </a:ln>
        </p:spPr>
        <p:txBody>
          <a:bodyPr anchorCtr="0" anchor="t" bIns="45700" lIns="91425" rIns="91425" wrap="square" tIns="45700">
            <a:noAutofit/>
          </a:bodyPr>
          <a:lstStyle/>
          <a:p>
            <a:pPr indent="-126999" lvl="0" marL="0" marR="0" rtl="0" algn="l">
              <a:lnSpc>
                <a:spcPct val="100000"/>
              </a:lnSpc>
              <a:spcBef>
                <a:spcPts val="0"/>
              </a:spcBef>
              <a:spcAft>
                <a:spcPts val="0"/>
              </a:spcAft>
              <a:buClr>
                <a:schemeClr val="dk1"/>
              </a:buClr>
              <a:buSzPts val="2000"/>
              <a:buFont typeface="Georgia"/>
              <a:buNone/>
            </a:pPr>
            <a:r>
              <a:rPr b="0" i="0" lang="en-US" sz="2400" u="none" cap="none" strike="noStrike">
                <a:solidFill>
                  <a:schemeClr val="dk1"/>
                </a:solidFill>
                <a:latin typeface="Times New Roman"/>
                <a:ea typeface="Times New Roman"/>
                <a:cs typeface="Times New Roman"/>
                <a:sym typeface="Times New Roman"/>
              </a:rPr>
              <a:t>Smart contracts on XDC01 </a:t>
            </a:r>
          </a:p>
        </p:txBody>
      </p:sp>
      <p:pic>
        <p:nvPicPr>
          <p:cNvPr id="362" name="Shape 362"/>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
        <p:nvSpPr>
          <p:cNvPr id="363" name="Shape 363"/>
          <p:cNvSpPr txBox="1"/>
          <p:nvPr/>
        </p:nvSpPr>
        <p:spPr>
          <a:xfrm>
            <a:off x="251525" y="962650"/>
            <a:ext cx="8362800" cy="5443500"/>
          </a:xfrm>
          <a:prstGeom prst="rect">
            <a:avLst/>
          </a:prstGeom>
          <a:noFill/>
          <a:ln>
            <a:noFill/>
          </a:ln>
        </p:spPr>
        <p:txBody>
          <a:bodyPr anchorCtr="0" anchor="t" bIns="91425" lIns="91425" rIns="91425" wrap="square" tIns="91425">
            <a:noAutofit/>
          </a:bodyPr>
          <a:lstStyle/>
          <a:p>
            <a:pPr indent="-114300" lvl="0" marL="0" marR="0" rtl="0" algn="l">
              <a:lnSpc>
                <a:spcPct val="115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Smart contracts on our platform are able to overcome all of these drawbacks.</a:t>
            </a:r>
          </a:p>
          <a:p>
            <a:pPr indent="-114300" lvl="0" marL="0" marR="0" rtl="0" algn="l">
              <a:lnSpc>
                <a:spcPct val="115000"/>
              </a:lnSpc>
              <a:spcBef>
                <a:spcPts val="120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Cost and scalability - The new consensus mechanism and hybrid architecture allows for very low operational costs for complex business logics on the blockchain. </a:t>
            </a:r>
          </a:p>
          <a:p>
            <a:pPr indent="-114300" lvl="0" marL="0" marR="0" rtl="0" algn="l">
              <a:lnSpc>
                <a:spcPct val="115000"/>
              </a:lnSpc>
              <a:spcBef>
                <a:spcPts val="120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Security:</a:t>
            </a:r>
          </a:p>
          <a:p>
            <a:pPr indent="-342900" lvl="0" marL="457200" marR="0" rtl="0" algn="l">
              <a:lnSpc>
                <a:spcPct val="115000"/>
              </a:lnSpc>
              <a:spcBef>
                <a:spcPts val="120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Smart contracts deployed on our platform go through a rigorous security audit and are extremely secure.</a:t>
            </a:r>
          </a:p>
          <a:p>
            <a:pPr indent="-342900" lvl="0" marL="457200" marR="0" rtl="0" algn="l">
              <a:lnSpc>
                <a:spcPct val="115000"/>
              </a:lnSpc>
              <a:spcBef>
                <a:spcPts val="0"/>
              </a:spcBef>
              <a:spcAft>
                <a:spcPts val="0"/>
              </a:spcAft>
              <a:buClr>
                <a:schemeClr val="dk1"/>
              </a:buClr>
              <a:buSzPts val="1800"/>
              <a:buFont typeface="Times New Roman"/>
              <a:buChar char="●"/>
            </a:pPr>
            <a:r>
              <a:rPr b="0" i="0" lang="en-US" sz="1800" u="none" cap="none" strike="noStrike">
                <a:solidFill>
                  <a:schemeClr val="dk1"/>
                </a:solidFill>
                <a:latin typeface="Times New Roman"/>
                <a:ea typeface="Times New Roman"/>
                <a:cs typeface="Times New Roman"/>
                <a:sym typeface="Times New Roman"/>
              </a:rPr>
              <a:t>The hybrid nature and unique architecture of our platform handles some of these vulnerabilities at a fundamental level.</a:t>
            </a:r>
          </a:p>
          <a:p>
            <a:pPr indent="-114300" lvl="0" marL="0" marR="0" rtl="0" algn="l">
              <a:lnSpc>
                <a:spcPct val="115000"/>
              </a:lnSpc>
              <a:spcBef>
                <a:spcPts val="120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114300" lvl="0" marL="0" marR="0" rtl="0" algn="l">
              <a:lnSpc>
                <a:spcPct val="150000"/>
              </a:lnSpc>
              <a:spcBef>
                <a:spcPts val="260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Shape 369"/>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 is currently working on multiple in-house pilot projects and we will be discussing more on these cases during our session tomorrow</a:t>
            </a:r>
          </a:p>
        </p:txBody>
      </p:sp>
      <p:sp>
        <p:nvSpPr>
          <p:cNvPr id="370" name="Shape 37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371" name="Shape 371"/>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grpSp>
        <p:nvGrpSpPr>
          <p:cNvPr id="372" name="Shape 372"/>
          <p:cNvGrpSpPr/>
          <p:nvPr/>
        </p:nvGrpSpPr>
        <p:grpSpPr>
          <a:xfrm>
            <a:off x="539552" y="1129814"/>
            <a:ext cx="8078544" cy="4805818"/>
            <a:chOff x="638856" y="820150"/>
            <a:chExt cx="8298337" cy="5168631"/>
          </a:xfrm>
        </p:grpSpPr>
        <p:sp>
          <p:nvSpPr>
            <p:cNvPr id="373" name="Shape 373"/>
            <p:cNvSpPr/>
            <p:nvPr/>
          </p:nvSpPr>
          <p:spPr>
            <a:xfrm>
              <a:off x="638856" y="820150"/>
              <a:ext cx="1935498"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3484C9"/>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4" name="Shape 374"/>
            <p:cNvSpPr/>
            <p:nvPr/>
          </p:nvSpPr>
          <p:spPr>
            <a:xfrm>
              <a:off x="3420148" y="820150"/>
              <a:ext cx="1935499"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3197E0"/>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5" name="Shape 375"/>
            <p:cNvSpPr/>
            <p:nvPr/>
          </p:nvSpPr>
          <p:spPr>
            <a:xfrm>
              <a:off x="6187793" y="820150"/>
              <a:ext cx="1935499"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9CC2E5"/>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6" name="Shape 376"/>
            <p:cNvSpPr/>
            <p:nvPr/>
          </p:nvSpPr>
          <p:spPr>
            <a:xfrm>
              <a:off x="6187793" y="3484446"/>
              <a:ext cx="1935499"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757070"/>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7" name="Shape 377"/>
            <p:cNvSpPr/>
            <p:nvPr/>
          </p:nvSpPr>
          <p:spPr>
            <a:xfrm>
              <a:off x="638856" y="3484446"/>
              <a:ext cx="1935498"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D0CECE"/>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8" name="Shape 378"/>
            <p:cNvSpPr/>
            <p:nvPr/>
          </p:nvSpPr>
          <p:spPr>
            <a:xfrm>
              <a:off x="3420148" y="3484446"/>
              <a:ext cx="1935499" cy="1935375"/>
            </a:xfrm>
            <a:custGeom>
              <a:pathLst>
                <a:path extrusionOk="0" h="120000" w="120000">
                  <a:moveTo>
                    <a:pt x="58925" y="0"/>
                  </a:moveTo>
                  <a:cubicBezTo>
                    <a:pt x="43333" y="40"/>
                    <a:pt x="29013" y="6129"/>
                    <a:pt x="17565" y="17585"/>
                  </a:cubicBezTo>
                  <a:cubicBezTo>
                    <a:pt x="-5855" y="41033"/>
                    <a:pt x="-5861" y="79001"/>
                    <a:pt x="17565" y="102431"/>
                  </a:cubicBezTo>
                  <a:cubicBezTo>
                    <a:pt x="40998" y="125861"/>
                    <a:pt x="78960" y="125856"/>
                    <a:pt x="102405" y="102431"/>
                  </a:cubicBezTo>
                  <a:cubicBezTo>
                    <a:pt x="114133" y="90713"/>
                    <a:pt x="120233" y="75971"/>
                    <a:pt x="119994" y="60011"/>
                  </a:cubicBezTo>
                  <a:lnTo>
                    <a:pt x="119994" y="0"/>
                  </a:lnTo>
                  <a:cubicBezTo>
                    <a:pt x="104244" y="0"/>
                    <a:pt x="88499" y="0"/>
                    <a:pt x="72749" y="0"/>
                  </a:cubicBezTo>
                  <a:cubicBezTo>
                    <a:pt x="68143" y="0"/>
                    <a:pt x="63531" y="0"/>
                    <a:pt x="58925" y="0"/>
                  </a:cubicBezTo>
                  <a:close/>
                </a:path>
              </a:pathLst>
            </a:custGeom>
            <a:solidFill>
              <a:srgbClr val="AEABAB"/>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9" name="Shape 379"/>
            <p:cNvSpPr txBox="1"/>
            <p:nvPr/>
          </p:nvSpPr>
          <p:spPr>
            <a:xfrm>
              <a:off x="3255104" y="2764366"/>
              <a:ext cx="2552458" cy="523220"/>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Financing Solar power farms and IoT integration</a:t>
              </a:r>
            </a:p>
          </p:txBody>
        </p:sp>
        <p:sp>
          <p:nvSpPr>
            <p:cNvPr id="380" name="Shape 380"/>
            <p:cNvSpPr txBox="1"/>
            <p:nvPr/>
          </p:nvSpPr>
          <p:spPr>
            <a:xfrm>
              <a:off x="6185041" y="2764366"/>
              <a:ext cx="2552458" cy="523220"/>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Representation of loyalty programs over Blockchain</a:t>
              </a:r>
            </a:p>
          </p:txBody>
        </p:sp>
        <p:sp>
          <p:nvSpPr>
            <p:cNvPr id="381" name="Shape 381"/>
            <p:cNvSpPr txBox="1"/>
            <p:nvPr/>
          </p:nvSpPr>
          <p:spPr>
            <a:xfrm>
              <a:off x="6185041" y="5426060"/>
              <a:ext cx="2752152" cy="523220"/>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Peer to peer travel booking between customer and Hotel</a:t>
              </a:r>
            </a:p>
          </p:txBody>
        </p:sp>
        <p:sp>
          <p:nvSpPr>
            <p:cNvPr id="382" name="Shape 382"/>
            <p:cNvSpPr txBox="1"/>
            <p:nvPr/>
          </p:nvSpPr>
          <p:spPr>
            <a:xfrm>
              <a:off x="638857" y="2764366"/>
              <a:ext cx="2552458" cy="307777"/>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Aviation supply chain </a:t>
              </a:r>
            </a:p>
          </p:txBody>
        </p:sp>
        <p:sp>
          <p:nvSpPr>
            <p:cNvPr id="383" name="Shape 383"/>
            <p:cNvSpPr txBox="1"/>
            <p:nvPr/>
          </p:nvSpPr>
          <p:spPr>
            <a:xfrm>
              <a:off x="3209838" y="5426060"/>
              <a:ext cx="2734082" cy="523220"/>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Peer to peer payment solutions for air ambulance services</a:t>
              </a:r>
            </a:p>
          </p:txBody>
        </p:sp>
        <p:sp>
          <p:nvSpPr>
            <p:cNvPr id="384" name="Shape 384"/>
            <p:cNvSpPr txBox="1"/>
            <p:nvPr/>
          </p:nvSpPr>
          <p:spPr>
            <a:xfrm>
              <a:off x="638857" y="5426061"/>
              <a:ext cx="2552458" cy="562720"/>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Georgia"/>
                <a:buNone/>
              </a:pPr>
              <a:r>
                <a:rPr b="0" i="0" lang="en-US" sz="1400" u="none" cap="none" strike="noStrike">
                  <a:solidFill>
                    <a:schemeClr val="dk1"/>
                  </a:solidFill>
                  <a:latin typeface="Georgia"/>
                  <a:ea typeface="Georgia"/>
                  <a:cs typeface="Georgia"/>
                  <a:sym typeface="Georgia"/>
                </a:rPr>
                <a:t>Settlement of trade using Token of Trust</a:t>
              </a:r>
            </a:p>
          </p:txBody>
        </p:sp>
        <p:sp>
          <p:nvSpPr>
            <p:cNvPr id="385" name="Shape 385"/>
            <p:cNvSpPr/>
            <p:nvPr/>
          </p:nvSpPr>
          <p:spPr>
            <a:xfrm>
              <a:off x="3751185" y="1121830"/>
              <a:ext cx="1280160" cy="1280160"/>
            </a:xfrm>
            <a:custGeom>
              <a:pathLst>
                <a:path extrusionOk="0" h="120000" w="120000">
                  <a:moveTo>
                    <a:pt x="70949" y="18100"/>
                  </a:moveTo>
                  <a:lnTo>
                    <a:pt x="68268" y="17541"/>
                  </a:lnTo>
                  <a:lnTo>
                    <a:pt x="65810" y="17206"/>
                  </a:lnTo>
                  <a:lnTo>
                    <a:pt x="63128" y="16983"/>
                  </a:lnTo>
                  <a:lnTo>
                    <a:pt x="60558" y="16759"/>
                  </a:lnTo>
                  <a:lnTo>
                    <a:pt x="67932" y="0"/>
                  </a:lnTo>
                  <a:lnTo>
                    <a:pt x="70949" y="18100"/>
                  </a:lnTo>
                  <a:close/>
                  <a:moveTo>
                    <a:pt x="36983" y="4134"/>
                  </a:moveTo>
                  <a:lnTo>
                    <a:pt x="38882" y="22346"/>
                  </a:lnTo>
                  <a:lnTo>
                    <a:pt x="41117" y="21229"/>
                  </a:lnTo>
                  <a:lnTo>
                    <a:pt x="43463" y="20111"/>
                  </a:lnTo>
                  <a:lnTo>
                    <a:pt x="45921" y="19217"/>
                  </a:lnTo>
                  <a:lnTo>
                    <a:pt x="48603" y="18324"/>
                  </a:lnTo>
                  <a:lnTo>
                    <a:pt x="36983" y="4134"/>
                  </a:lnTo>
                  <a:close/>
                  <a:moveTo>
                    <a:pt x="52178" y="0"/>
                  </a:moveTo>
                  <a:lnTo>
                    <a:pt x="49273" y="18100"/>
                  </a:lnTo>
                  <a:lnTo>
                    <a:pt x="51731" y="17541"/>
                  </a:lnTo>
                  <a:lnTo>
                    <a:pt x="54413" y="17206"/>
                  </a:lnTo>
                  <a:lnTo>
                    <a:pt x="56983" y="16983"/>
                  </a:lnTo>
                  <a:lnTo>
                    <a:pt x="59664" y="16759"/>
                  </a:lnTo>
                  <a:lnTo>
                    <a:pt x="52178" y="0"/>
                  </a:lnTo>
                  <a:close/>
                  <a:moveTo>
                    <a:pt x="12067" y="23240"/>
                  </a:moveTo>
                  <a:lnTo>
                    <a:pt x="22905" y="38100"/>
                  </a:lnTo>
                  <a:lnTo>
                    <a:pt x="24357" y="35865"/>
                  </a:lnTo>
                  <a:lnTo>
                    <a:pt x="25810" y="33743"/>
                  </a:lnTo>
                  <a:lnTo>
                    <a:pt x="27486" y="31620"/>
                  </a:lnTo>
                  <a:lnTo>
                    <a:pt x="29273" y="29720"/>
                  </a:lnTo>
                  <a:lnTo>
                    <a:pt x="12067" y="23240"/>
                  </a:lnTo>
                  <a:close/>
                  <a:moveTo>
                    <a:pt x="23240" y="11955"/>
                  </a:moveTo>
                  <a:lnTo>
                    <a:pt x="29720" y="29162"/>
                  </a:lnTo>
                  <a:lnTo>
                    <a:pt x="31731" y="27374"/>
                  </a:lnTo>
                  <a:lnTo>
                    <a:pt x="33743" y="25698"/>
                  </a:lnTo>
                  <a:lnTo>
                    <a:pt x="35865" y="24134"/>
                  </a:lnTo>
                  <a:lnTo>
                    <a:pt x="38100" y="22681"/>
                  </a:lnTo>
                  <a:lnTo>
                    <a:pt x="23240" y="11955"/>
                  </a:lnTo>
                  <a:close/>
                  <a:moveTo>
                    <a:pt x="83240" y="4134"/>
                  </a:moveTo>
                  <a:lnTo>
                    <a:pt x="71620" y="18324"/>
                  </a:lnTo>
                  <a:lnTo>
                    <a:pt x="74189" y="19217"/>
                  </a:lnTo>
                  <a:lnTo>
                    <a:pt x="76648" y="20111"/>
                  </a:lnTo>
                  <a:lnTo>
                    <a:pt x="79106" y="21229"/>
                  </a:lnTo>
                  <a:lnTo>
                    <a:pt x="81340" y="22346"/>
                  </a:lnTo>
                  <a:lnTo>
                    <a:pt x="83240" y="4134"/>
                  </a:lnTo>
                  <a:close/>
                  <a:moveTo>
                    <a:pt x="120000" y="52067"/>
                  </a:moveTo>
                  <a:lnTo>
                    <a:pt x="101899" y="49273"/>
                  </a:lnTo>
                  <a:lnTo>
                    <a:pt x="102569" y="51731"/>
                  </a:lnTo>
                  <a:lnTo>
                    <a:pt x="103016" y="54301"/>
                  </a:lnTo>
                  <a:lnTo>
                    <a:pt x="103240" y="56983"/>
                  </a:lnTo>
                  <a:lnTo>
                    <a:pt x="103351" y="59664"/>
                  </a:lnTo>
                  <a:lnTo>
                    <a:pt x="120000" y="52067"/>
                  </a:lnTo>
                  <a:close/>
                  <a:moveTo>
                    <a:pt x="115977" y="36871"/>
                  </a:moveTo>
                  <a:lnTo>
                    <a:pt x="97653" y="38659"/>
                  </a:lnTo>
                  <a:lnTo>
                    <a:pt x="98994" y="41117"/>
                  </a:lnTo>
                  <a:lnTo>
                    <a:pt x="100000" y="43463"/>
                  </a:lnTo>
                  <a:lnTo>
                    <a:pt x="101005" y="45921"/>
                  </a:lnTo>
                  <a:lnTo>
                    <a:pt x="101675" y="48379"/>
                  </a:lnTo>
                  <a:lnTo>
                    <a:pt x="115977" y="36871"/>
                  </a:lnTo>
                  <a:close/>
                  <a:moveTo>
                    <a:pt x="96983" y="11955"/>
                  </a:moveTo>
                  <a:lnTo>
                    <a:pt x="82011" y="22681"/>
                  </a:lnTo>
                  <a:lnTo>
                    <a:pt x="84245" y="24134"/>
                  </a:lnTo>
                  <a:lnTo>
                    <a:pt x="86368" y="25698"/>
                  </a:lnTo>
                  <a:lnTo>
                    <a:pt x="88379" y="27374"/>
                  </a:lnTo>
                  <a:lnTo>
                    <a:pt x="90279" y="29162"/>
                  </a:lnTo>
                  <a:lnTo>
                    <a:pt x="96983" y="11955"/>
                  </a:lnTo>
                  <a:close/>
                  <a:moveTo>
                    <a:pt x="4134" y="36871"/>
                  </a:moveTo>
                  <a:lnTo>
                    <a:pt x="18435" y="48379"/>
                  </a:lnTo>
                  <a:lnTo>
                    <a:pt x="19217" y="45921"/>
                  </a:lnTo>
                  <a:lnTo>
                    <a:pt x="20111" y="43463"/>
                  </a:lnTo>
                  <a:lnTo>
                    <a:pt x="21229" y="41117"/>
                  </a:lnTo>
                  <a:lnTo>
                    <a:pt x="22458" y="38659"/>
                  </a:lnTo>
                  <a:lnTo>
                    <a:pt x="4134" y="36871"/>
                  </a:lnTo>
                  <a:close/>
                  <a:moveTo>
                    <a:pt x="108044" y="23240"/>
                  </a:moveTo>
                  <a:lnTo>
                    <a:pt x="90949" y="29720"/>
                  </a:lnTo>
                  <a:lnTo>
                    <a:pt x="92737" y="31620"/>
                  </a:lnTo>
                  <a:lnTo>
                    <a:pt x="94301" y="33743"/>
                  </a:lnTo>
                  <a:lnTo>
                    <a:pt x="95865" y="35865"/>
                  </a:lnTo>
                  <a:lnTo>
                    <a:pt x="97318" y="38100"/>
                  </a:lnTo>
                  <a:lnTo>
                    <a:pt x="108044" y="23240"/>
                  </a:lnTo>
                  <a:close/>
                  <a:moveTo>
                    <a:pt x="120000" y="67932"/>
                  </a:moveTo>
                  <a:lnTo>
                    <a:pt x="103351" y="60335"/>
                  </a:lnTo>
                  <a:lnTo>
                    <a:pt x="103240" y="63128"/>
                  </a:lnTo>
                  <a:lnTo>
                    <a:pt x="103016" y="65698"/>
                  </a:lnTo>
                  <a:lnTo>
                    <a:pt x="102569" y="68268"/>
                  </a:lnTo>
                  <a:lnTo>
                    <a:pt x="101899" y="70837"/>
                  </a:lnTo>
                  <a:lnTo>
                    <a:pt x="120000" y="67932"/>
                  </a:lnTo>
                  <a:close/>
                  <a:moveTo>
                    <a:pt x="52178" y="120000"/>
                  </a:moveTo>
                  <a:lnTo>
                    <a:pt x="59664" y="103240"/>
                  </a:lnTo>
                  <a:lnTo>
                    <a:pt x="56983" y="103240"/>
                  </a:lnTo>
                  <a:lnTo>
                    <a:pt x="54413" y="102905"/>
                  </a:lnTo>
                  <a:lnTo>
                    <a:pt x="51731" y="102458"/>
                  </a:lnTo>
                  <a:lnTo>
                    <a:pt x="49273" y="101899"/>
                  </a:lnTo>
                  <a:lnTo>
                    <a:pt x="52178" y="120000"/>
                  </a:lnTo>
                  <a:close/>
                  <a:moveTo>
                    <a:pt x="67932" y="120000"/>
                  </a:moveTo>
                  <a:lnTo>
                    <a:pt x="70949" y="101899"/>
                  </a:lnTo>
                  <a:lnTo>
                    <a:pt x="68268" y="102458"/>
                  </a:lnTo>
                  <a:lnTo>
                    <a:pt x="65810" y="102905"/>
                  </a:lnTo>
                  <a:lnTo>
                    <a:pt x="63128" y="103240"/>
                  </a:lnTo>
                  <a:lnTo>
                    <a:pt x="60558" y="103240"/>
                  </a:lnTo>
                  <a:lnTo>
                    <a:pt x="67932" y="120000"/>
                  </a:lnTo>
                  <a:close/>
                  <a:moveTo>
                    <a:pt x="0" y="52067"/>
                  </a:moveTo>
                  <a:lnTo>
                    <a:pt x="16871" y="59664"/>
                  </a:lnTo>
                  <a:lnTo>
                    <a:pt x="16983" y="56983"/>
                  </a:lnTo>
                  <a:lnTo>
                    <a:pt x="17206" y="54301"/>
                  </a:lnTo>
                  <a:lnTo>
                    <a:pt x="17653" y="51731"/>
                  </a:lnTo>
                  <a:lnTo>
                    <a:pt x="18324" y="49273"/>
                  </a:lnTo>
                  <a:lnTo>
                    <a:pt x="0" y="52067"/>
                  </a:lnTo>
                  <a:close/>
                  <a:moveTo>
                    <a:pt x="96983" y="108044"/>
                  </a:moveTo>
                  <a:lnTo>
                    <a:pt x="90279" y="90949"/>
                  </a:lnTo>
                  <a:lnTo>
                    <a:pt x="88379" y="92737"/>
                  </a:lnTo>
                  <a:lnTo>
                    <a:pt x="86368" y="94301"/>
                  </a:lnTo>
                  <a:lnTo>
                    <a:pt x="84245" y="95865"/>
                  </a:lnTo>
                  <a:lnTo>
                    <a:pt x="82011" y="97318"/>
                  </a:lnTo>
                  <a:lnTo>
                    <a:pt x="96983" y="108044"/>
                  </a:lnTo>
                  <a:close/>
                  <a:moveTo>
                    <a:pt x="115977" y="83240"/>
                  </a:moveTo>
                  <a:lnTo>
                    <a:pt x="101675" y="71620"/>
                  </a:lnTo>
                  <a:lnTo>
                    <a:pt x="101005" y="74078"/>
                  </a:lnTo>
                  <a:lnTo>
                    <a:pt x="100000" y="76536"/>
                  </a:lnTo>
                  <a:lnTo>
                    <a:pt x="98994" y="78994"/>
                  </a:lnTo>
                  <a:lnTo>
                    <a:pt x="97653" y="81340"/>
                  </a:lnTo>
                  <a:lnTo>
                    <a:pt x="115977" y="83240"/>
                  </a:lnTo>
                  <a:close/>
                  <a:moveTo>
                    <a:pt x="83240" y="115865"/>
                  </a:moveTo>
                  <a:lnTo>
                    <a:pt x="81340" y="97653"/>
                  </a:lnTo>
                  <a:lnTo>
                    <a:pt x="79106" y="98882"/>
                  </a:lnTo>
                  <a:lnTo>
                    <a:pt x="76648" y="100000"/>
                  </a:lnTo>
                  <a:lnTo>
                    <a:pt x="74189" y="101005"/>
                  </a:lnTo>
                  <a:lnTo>
                    <a:pt x="71620" y="101675"/>
                  </a:lnTo>
                  <a:lnTo>
                    <a:pt x="83240" y="115865"/>
                  </a:lnTo>
                  <a:close/>
                  <a:moveTo>
                    <a:pt x="0" y="67932"/>
                  </a:moveTo>
                  <a:lnTo>
                    <a:pt x="18324" y="70837"/>
                  </a:lnTo>
                  <a:lnTo>
                    <a:pt x="17653" y="68268"/>
                  </a:lnTo>
                  <a:lnTo>
                    <a:pt x="17206" y="65698"/>
                  </a:lnTo>
                  <a:lnTo>
                    <a:pt x="16983" y="63128"/>
                  </a:lnTo>
                  <a:lnTo>
                    <a:pt x="16871" y="60335"/>
                  </a:lnTo>
                  <a:lnTo>
                    <a:pt x="0" y="67932"/>
                  </a:lnTo>
                  <a:close/>
                  <a:moveTo>
                    <a:pt x="4134" y="83240"/>
                  </a:moveTo>
                  <a:lnTo>
                    <a:pt x="22458" y="81340"/>
                  </a:lnTo>
                  <a:lnTo>
                    <a:pt x="21229" y="78994"/>
                  </a:lnTo>
                  <a:lnTo>
                    <a:pt x="20111" y="76536"/>
                  </a:lnTo>
                  <a:lnTo>
                    <a:pt x="19217" y="74078"/>
                  </a:lnTo>
                  <a:lnTo>
                    <a:pt x="18435" y="71620"/>
                  </a:lnTo>
                  <a:lnTo>
                    <a:pt x="4134" y="83240"/>
                  </a:lnTo>
                  <a:close/>
                  <a:moveTo>
                    <a:pt x="36983" y="115865"/>
                  </a:moveTo>
                  <a:lnTo>
                    <a:pt x="48603" y="101675"/>
                  </a:lnTo>
                  <a:lnTo>
                    <a:pt x="45921" y="101005"/>
                  </a:lnTo>
                  <a:lnTo>
                    <a:pt x="43463" y="100000"/>
                  </a:lnTo>
                  <a:lnTo>
                    <a:pt x="41117" y="98882"/>
                  </a:lnTo>
                  <a:lnTo>
                    <a:pt x="38882" y="97653"/>
                  </a:lnTo>
                  <a:lnTo>
                    <a:pt x="36983" y="115865"/>
                  </a:lnTo>
                  <a:close/>
                  <a:moveTo>
                    <a:pt x="23240" y="108044"/>
                  </a:moveTo>
                  <a:lnTo>
                    <a:pt x="38100" y="97318"/>
                  </a:lnTo>
                  <a:lnTo>
                    <a:pt x="35865" y="95865"/>
                  </a:lnTo>
                  <a:lnTo>
                    <a:pt x="33743" y="94301"/>
                  </a:lnTo>
                  <a:lnTo>
                    <a:pt x="31731" y="92737"/>
                  </a:lnTo>
                  <a:lnTo>
                    <a:pt x="29720" y="90949"/>
                  </a:lnTo>
                  <a:lnTo>
                    <a:pt x="23240" y="108044"/>
                  </a:lnTo>
                  <a:close/>
                  <a:moveTo>
                    <a:pt x="12067" y="96871"/>
                  </a:moveTo>
                  <a:lnTo>
                    <a:pt x="29273" y="90279"/>
                  </a:lnTo>
                  <a:lnTo>
                    <a:pt x="27486" y="88379"/>
                  </a:lnTo>
                  <a:lnTo>
                    <a:pt x="25810" y="86368"/>
                  </a:lnTo>
                  <a:lnTo>
                    <a:pt x="24357" y="84245"/>
                  </a:lnTo>
                  <a:lnTo>
                    <a:pt x="22905" y="82011"/>
                  </a:lnTo>
                  <a:lnTo>
                    <a:pt x="12067" y="96871"/>
                  </a:lnTo>
                  <a:close/>
                  <a:moveTo>
                    <a:pt x="108044" y="96871"/>
                  </a:moveTo>
                  <a:lnTo>
                    <a:pt x="97318" y="82011"/>
                  </a:lnTo>
                  <a:lnTo>
                    <a:pt x="95865" y="84245"/>
                  </a:lnTo>
                  <a:lnTo>
                    <a:pt x="94301" y="86368"/>
                  </a:lnTo>
                  <a:lnTo>
                    <a:pt x="92737" y="88379"/>
                  </a:lnTo>
                  <a:lnTo>
                    <a:pt x="90949" y="90279"/>
                  </a:lnTo>
                  <a:lnTo>
                    <a:pt x="108044" y="96871"/>
                  </a:lnTo>
                  <a:close/>
                  <a:moveTo>
                    <a:pt x="98994" y="60000"/>
                  </a:moveTo>
                  <a:lnTo>
                    <a:pt x="98994" y="62011"/>
                  </a:lnTo>
                  <a:lnTo>
                    <a:pt x="98770" y="64022"/>
                  </a:lnTo>
                  <a:lnTo>
                    <a:pt x="98547" y="65921"/>
                  </a:lnTo>
                  <a:lnTo>
                    <a:pt x="98100" y="67821"/>
                  </a:lnTo>
                  <a:lnTo>
                    <a:pt x="97765" y="69720"/>
                  </a:lnTo>
                  <a:lnTo>
                    <a:pt x="97206" y="71620"/>
                  </a:lnTo>
                  <a:lnTo>
                    <a:pt x="96648" y="73407"/>
                  </a:lnTo>
                  <a:lnTo>
                    <a:pt x="95865" y="75195"/>
                  </a:lnTo>
                  <a:lnTo>
                    <a:pt x="95195" y="76983"/>
                  </a:lnTo>
                  <a:lnTo>
                    <a:pt x="94189" y="78547"/>
                  </a:lnTo>
                  <a:lnTo>
                    <a:pt x="93296" y="80223"/>
                  </a:lnTo>
                  <a:lnTo>
                    <a:pt x="92290" y="81787"/>
                  </a:lnTo>
                  <a:lnTo>
                    <a:pt x="91284" y="83351"/>
                  </a:lnTo>
                  <a:lnTo>
                    <a:pt x="90055" y="84804"/>
                  </a:lnTo>
                  <a:lnTo>
                    <a:pt x="88938" y="86145"/>
                  </a:lnTo>
                  <a:lnTo>
                    <a:pt x="87597" y="87486"/>
                  </a:lnTo>
                  <a:lnTo>
                    <a:pt x="86145" y="88826"/>
                  </a:lnTo>
                  <a:lnTo>
                    <a:pt x="84804" y="90055"/>
                  </a:lnTo>
                  <a:lnTo>
                    <a:pt x="83351" y="91173"/>
                  </a:lnTo>
                  <a:lnTo>
                    <a:pt x="81787" y="92290"/>
                  </a:lnTo>
                  <a:lnTo>
                    <a:pt x="80223" y="93296"/>
                  </a:lnTo>
                  <a:lnTo>
                    <a:pt x="78659" y="94189"/>
                  </a:lnTo>
                  <a:lnTo>
                    <a:pt x="76983" y="95083"/>
                  </a:lnTo>
                  <a:lnTo>
                    <a:pt x="75195" y="95865"/>
                  </a:lnTo>
                  <a:lnTo>
                    <a:pt x="73407" y="96648"/>
                  </a:lnTo>
                  <a:lnTo>
                    <a:pt x="71620" y="97206"/>
                  </a:lnTo>
                  <a:lnTo>
                    <a:pt x="69832" y="97653"/>
                  </a:lnTo>
                  <a:lnTo>
                    <a:pt x="67932" y="98100"/>
                  </a:lnTo>
                  <a:lnTo>
                    <a:pt x="65921" y="98435"/>
                  </a:lnTo>
                  <a:lnTo>
                    <a:pt x="64022" y="98770"/>
                  </a:lnTo>
                  <a:lnTo>
                    <a:pt x="62011" y="98882"/>
                  </a:lnTo>
                  <a:lnTo>
                    <a:pt x="60000" y="98994"/>
                  </a:lnTo>
                  <a:lnTo>
                    <a:pt x="57988" y="98882"/>
                  </a:lnTo>
                  <a:lnTo>
                    <a:pt x="56089" y="98770"/>
                  </a:lnTo>
                  <a:lnTo>
                    <a:pt x="54078" y="98435"/>
                  </a:lnTo>
                  <a:lnTo>
                    <a:pt x="52178" y="98100"/>
                  </a:lnTo>
                  <a:lnTo>
                    <a:pt x="50279" y="97653"/>
                  </a:lnTo>
                  <a:lnTo>
                    <a:pt x="48603" y="97206"/>
                  </a:lnTo>
                  <a:lnTo>
                    <a:pt x="46703" y="96648"/>
                  </a:lnTo>
                  <a:lnTo>
                    <a:pt x="44916" y="95865"/>
                  </a:lnTo>
                  <a:lnTo>
                    <a:pt x="43240" y="95083"/>
                  </a:lnTo>
                  <a:lnTo>
                    <a:pt x="41564" y="94189"/>
                  </a:lnTo>
                  <a:lnTo>
                    <a:pt x="39888" y="93296"/>
                  </a:lnTo>
                  <a:lnTo>
                    <a:pt x="38435" y="92290"/>
                  </a:lnTo>
                  <a:lnTo>
                    <a:pt x="36871" y="91173"/>
                  </a:lnTo>
                  <a:lnTo>
                    <a:pt x="35307" y="90055"/>
                  </a:lnTo>
                  <a:lnTo>
                    <a:pt x="33854" y="88826"/>
                  </a:lnTo>
                  <a:lnTo>
                    <a:pt x="32625" y="87486"/>
                  </a:lnTo>
                  <a:lnTo>
                    <a:pt x="31284" y="86145"/>
                  </a:lnTo>
                  <a:lnTo>
                    <a:pt x="30055" y="84804"/>
                  </a:lnTo>
                  <a:lnTo>
                    <a:pt x="28938" y="83351"/>
                  </a:lnTo>
                  <a:lnTo>
                    <a:pt x="27821" y="81787"/>
                  </a:lnTo>
                  <a:lnTo>
                    <a:pt x="26815" y="80223"/>
                  </a:lnTo>
                  <a:lnTo>
                    <a:pt x="25810" y="78547"/>
                  </a:lnTo>
                  <a:lnTo>
                    <a:pt x="25027" y="76983"/>
                  </a:lnTo>
                  <a:lnTo>
                    <a:pt x="24357" y="75195"/>
                  </a:lnTo>
                  <a:lnTo>
                    <a:pt x="23575" y="73407"/>
                  </a:lnTo>
                  <a:lnTo>
                    <a:pt x="23016" y="71620"/>
                  </a:lnTo>
                  <a:lnTo>
                    <a:pt x="22458" y="69720"/>
                  </a:lnTo>
                  <a:lnTo>
                    <a:pt x="21899" y="67821"/>
                  </a:lnTo>
                  <a:lnTo>
                    <a:pt x="21675" y="65921"/>
                  </a:lnTo>
                  <a:lnTo>
                    <a:pt x="21340" y="64022"/>
                  </a:lnTo>
                  <a:lnTo>
                    <a:pt x="21229" y="62011"/>
                  </a:lnTo>
                  <a:lnTo>
                    <a:pt x="21229" y="60000"/>
                  </a:lnTo>
                  <a:lnTo>
                    <a:pt x="21229" y="57988"/>
                  </a:lnTo>
                  <a:lnTo>
                    <a:pt x="21340" y="56089"/>
                  </a:lnTo>
                  <a:lnTo>
                    <a:pt x="21675" y="54078"/>
                  </a:lnTo>
                  <a:lnTo>
                    <a:pt x="21899" y="52178"/>
                  </a:lnTo>
                  <a:lnTo>
                    <a:pt x="22458" y="50279"/>
                  </a:lnTo>
                  <a:lnTo>
                    <a:pt x="23016" y="48379"/>
                  </a:lnTo>
                  <a:lnTo>
                    <a:pt x="23575" y="46592"/>
                  </a:lnTo>
                  <a:lnTo>
                    <a:pt x="24357" y="44916"/>
                  </a:lnTo>
                  <a:lnTo>
                    <a:pt x="25027" y="43240"/>
                  </a:lnTo>
                  <a:lnTo>
                    <a:pt x="25810" y="41452"/>
                  </a:lnTo>
                  <a:lnTo>
                    <a:pt x="26815" y="39888"/>
                  </a:lnTo>
                  <a:lnTo>
                    <a:pt x="27821" y="38212"/>
                  </a:lnTo>
                  <a:lnTo>
                    <a:pt x="28938" y="36648"/>
                  </a:lnTo>
                  <a:lnTo>
                    <a:pt x="30055" y="35307"/>
                  </a:lnTo>
                  <a:lnTo>
                    <a:pt x="31284" y="33854"/>
                  </a:lnTo>
                  <a:lnTo>
                    <a:pt x="32625" y="32513"/>
                  </a:lnTo>
                  <a:lnTo>
                    <a:pt x="33854" y="31284"/>
                  </a:lnTo>
                  <a:lnTo>
                    <a:pt x="35307" y="30055"/>
                  </a:lnTo>
                  <a:lnTo>
                    <a:pt x="36871" y="28938"/>
                  </a:lnTo>
                  <a:lnTo>
                    <a:pt x="38435" y="27821"/>
                  </a:lnTo>
                  <a:lnTo>
                    <a:pt x="39888" y="26703"/>
                  </a:lnTo>
                  <a:lnTo>
                    <a:pt x="41564" y="25810"/>
                  </a:lnTo>
                  <a:lnTo>
                    <a:pt x="43240" y="25027"/>
                  </a:lnTo>
                  <a:lnTo>
                    <a:pt x="44916" y="24134"/>
                  </a:lnTo>
                  <a:lnTo>
                    <a:pt x="46703" y="23463"/>
                  </a:lnTo>
                  <a:lnTo>
                    <a:pt x="48603" y="22905"/>
                  </a:lnTo>
                  <a:lnTo>
                    <a:pt x="50279" y="22346"/>
                  </a:lnTo>
                  <a:lnTo>
                    <a:pt x="52178" y="21899"/>
                  </a:lnTo>
                  <a:lnTo>
                    <a:pt x="54078" y="21564"/>
                  </a:lnTo>
                  <a:lnTo>
                    <a:pt x="56089" y="21340"/>
                  </a:lnTo>
                  <a:lnTo>
                    <a:pt x="57988" y="21229"/>
                  </a:lnTo>
                  <a:lnTo>
                    <a:pt x="60000" y="21117"/>
                  </a:lnTo>
                  <a:lnTo>
                    <a:pt x="62011" y="21229"/>
                  </a:lnTo>
                  <a:lnTo>
                    <a:pt x="64022" y="21340"/>
                  </a:lnTo>
                  <a:lnTo>
                    <a:pt x="65921" y="21564"/>
                  </a:lnTo>
                  <a:lnTo>
                    <a:pt x="67932" y="21899"/>
                  </a:lnTo>
                  <a:lnTo>
                    <a:pt x="69832" y="22346"/>
                  </a:lnTo>
                  <a:lnTo>
                    <a:pt x="71620" y="22905"/>
                  </a:lnTo>
                  <a:lnTo>
                    <a:pt x="73407" y="23463"/>
                  </a:lnTo>
                  <a:lnTo>
                    <a:pt x="75195" y="24134"/>
                  </a:lnTo>
                  <a:lnTo>
                    <a:pt x="76983" y="25027"/>
                  </a:lnTo>
                  <a:lnTo>
                    <a:pt x="78659" y="25810"/>
                  </a:lnTo>
                  <a:lnTo>
                    <a:pt x="80223" y="26703"/>
                  </a:lnTo>
                  <a:lnTo>
                    <a:pt x="81787" y="27821"/>
                  </a:lnTo>
                  <a:lnTo>
                    <a:pt x="83351" y="28938"/>
                  </a:lnTo>
                  <a:lnTo>
                    <a:pt x="84804" y="30055"/>
                  </a:lnTo>
                  <a:lnTo>
                    <a:pt x="86145" y="31284"/>
                  </a:lnTo>
                  <a:lnTo>
                    <a:pt x="87597" y="32513"/>
                  </a:lnTo>
                  <a:lnTo>
                    <a:pt x="88938" y="33854"/>
                  </a:lnTo>
                  <a:lnTo>
                    <a:pt x="90055" y="35307"/>
                  </a:lnTo>
                  <a:lnTo>
                    <a:pt x="91284" y="36648"/>
                  </a:lnTo>
                  <a:lnTo>
                    <a:pt x="92290" y="38212"/>
                  </a:lnTo>
                  <a:lnTo>
                    <a:pt x="93296" y="39888"/>
                  </a:lnTo>
                  <a:lnTo>
                    <a:pt x="94189" y="41452"/>
                  </a:lnTo>
                  <a:lnTo>
                    <a:pt x="95195" y="43240"/>
                  </a:lnTo>
                  <a:lnTo>
                    <a:pt x="95865" y="44916"/>
                  </a:lnTo>
                  <a:lnTo>
                    <a:pt x="96648" y="46592"/>
                  </a:lnTo>
                  <a:lnTo>
                    <a:pt x="97206" y="48379"/>
                  </a:lnTo>
                  <a:lnTo>
                    <a:pt x="97765" y="50279"/>
                  </a:lnTo>
                  <a:lnTo>
                    <a:pt x="98100" y="52178"/>
                  </a:lnTo>
                  <a:lnTo>
                    <a:pt x="98547" y="54078"/>
                  </a:lnTo>
                  <a:lnTo>
                    <a:pt x="98770" y="56089"/>
                  </a:lnTo>
                  <a:lnTo>
                    <a:pt x="98994" y="57988"/>
                  </a:lnTo>
                  <a:lnTo>
                    <a:pt x="98994" y="60000"/>
                  </a:lnTo>
                  <a:close/>
                  <a:moveTo>
                    <a:pt x="57318" y="27374"/>
                  </a:moveTo>
                  <a:lnTo>
                    <a:pt x="55642" y="27486"/>
                  </a:lnTo>
                  <a:lnTo>
                    <a:pt x="53966" y="27821"/>
                  </a:lnTo>
                  <a:lnTo>
                    <a:pt x="52290" y="28156"/>
                  </a:lnTo>
                  <a:lnTo>
                    <a:pt x="50726" y="28491"/>
                  </a:lnTo>
                  <a:lnTo>
                    <a:pt x="49162" y="29050"/>
                  </a:lnTo>
                  <a:lnTo>
                    <a:pt x="47597" y="29608"/>
                  </a:lnTo>
                  <a:lnTo>
                    <a:pt x="46033" y="30167"/>
                  </a:lnTo>
                  <a:lnTo>
                    <a:pt x="44692" y="30949"/>
                  </a:lnTo>
                  <a:lnTo>
                    <a:pt x="43240" y="31731"/>
                  </a:lnTo>
                  <a:lnTo>
                    <a:pt x="41787" y="32513"/>
                  </a:lnTo>
                  <a:lnTo>
                    <a:pt x="40558" y="33519"/>
                  </a:lnTo>
                  <a:lnTo>
                    <a:pt x="39217" y="34413"/>
                  </a:lnTo>
                  <a:lnTo>
                    <a:pt x="37988" y="35530"/>
                  </a:lnTo>
                  <a:lnTo>
                    <a:pt x="36871" y="36536"/>
                  </a:lnTo>
                  <a:lnTo>
                    <a:pt x="35754" y="37653"/>
                  </a:lnTo>
                  <a:lnTo>
                    <a:pt x="34748" y="38882"/>
                  </a:lnTo>
                  <a:lnTo>
                    <a:pt x="33631" y="40111"/>
                  </a:lnTo>
                  <a:lnTo>
                    <a:pt x="32737" y="41452"/>
                  </a:lnTo>
                  <a:lnTo>
                    <a:pt x="31843" y="42681"/>
                  </a:lnTo>
                  <a:lnTo>
                    <a:pt x="31061" y="44022"/>
                  </a:lnTo>
                  <a:lnTo>
                    <a:pt x="30167" y="45474"/>
                  </a:lnTo>
                  <a:lnTo>
                    <a:pt x="29497" y="47039"/>
                  </a:lnTo>
                  <a:lnTo>
                    <a:pt x="28938" y="48379"/>
                  </a:lnTo>
                  <a:lnTo>
                    <a:pt x="28379" y="49944"/>
                  </a:lnTo>
                  <a:lnTo>
                    <a:pt x="27821" y="51508"/>
                  </a:lnTo>
                  <a:lnTo>
                    <a:pt x="27486" y="53072"/>
                  </a:lnTo>
                  <a:lnTo>
                    <a:pt x="27150" y="54636"/>
                  </a:lnTo>
                  <a:lnTo>
                    <a:pt x="26927" y="56312"/>
                  </a:lnTo>
                  <a:lnTo>
                    <a:pt x="26815" y="57988"/>
                  </a:lnTo>
                  <a:lnTo>
                    <a:pt x="26703" y="59664"/>
                  </a:lnTo>
                  <a:lnTo>
                    <a:pt x="26703" y="61340"/>
                  </a:lnTo>
                  <a:lnTo>
                    <a:pt x="26815" y="63128"/>
                  </a:lnTo>
                  <a:lnTo>
                    <a:pt x="27486" y="59888"/>
                  </a:lnTo>
                  <a:lnTo>
                    <a:pt x="28379" y="56983"/>
                  </a:lnTo>
                  <a:lnTo>
                    <a:pt x="29273" y="53966"/>
                  </a:lnTo>
                  <a:lnTo>
                    <a:pt x="30502" y="51173"/>
                  </a:lnTo>
                  <a:lnTo>
                    <a:pt x="31731" y="48379"/>
                  </a:lnTo>
                  <a:lnTo>
                    <a:pt x="33184" y="45810"/>
                  </a:lnTo>
                  <a:lnTo>
                    <a:pt x="34860" y="43351"/>
                  </a:lnTo>
                  <a:lnTo>
                    <a:pt x="36759" y="41005"/>
                  </a:lnTo>
                  <a:lnTo>
                    <a:pt x="38659" y="38659"/>
                  </a:lnTo>
                  <a:lnTo>
                    <a:pt x="40893" y="36648"/>
                  </a:lnTo>
                  <a:lnTo>
                    <a:pt x="43128" y="34860"/>
                  </a:lnTo>
                  <a:lnTo>
                    <a:pt x="45586" y="32960"/>
                  </a:lnTo>
                  <a:lnTo>
                    <a:pt x="48268" y="31396"/>
                  </a:lnTo>
                  <a:lnTo>
                    <a:pt x="51173" y="29832"/>
                  </a:lnTo>
                  <a:lnTo>
                    <a:pt x="54078" y="28491"/>
                  </a:lnTo>
                  <a:lnTo>
                    <a:pt x="57318" y="2737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6" name="Shape 386"/>
            <p:cNvSpPr/>
            <p:nvPr/>
          </p:nvSpPr>
          <p:spPr>
            <a:xfrm>
              <a:off x="1101969" y="3673174"/>
              <a:ext cx="1005840" cy="1386155"/>
            </a:xfrm>
            <a:custGeom>
              <a:pathLst>
                <a:path extrusionOk="0" h="120000" w="120000">
                  <a:moveTo>
                    <a:pt x="114014" y="8462"/>
                  </a:moveTo>
                  <a:lnTo>
                    <a:pt x="5985" y="8462"/>
                  </a:lnTo>
                  <a:lnTo>
                    <a:pt x="4937" y="8571"/>
                  </a:lnTo>
                  <a:lnTo>
                    <a:pt x="3591" y="8788"/>
                  </a:lnTo>
                  <a:lnTo>
                    <a:pt x="2693" y="9330"/>
                  </a:lnTo>
                  <a:lnTo>
                    <a:pt x="1645" y="9764"/>
                  </a:lnTo>
                  <a:lnTo>
                    <a:pt x="1047" y="10415"/>
                  </a:lnTo>
                  <a:lnTo>
                    <a:pt x="448" y="11175"/>
                  </a:lnTo>
                  <a:lnTo>
                    <a:pt x="149" y="12043"/>
                  </a:lnTo>
                  <a:lnTo>
                    <a:pt x="0" y="12911"/>
                  </a:lnTo>
                  <a:lnTo>
                    <a:pt x="0" y="115660"/>
                  </a:lnTo>
                  <a:lnTo>
                    <a:pt x="149" y="116528"/>
                  </a:lnTo>
                  <a:lnTo>
                    <a:pt x="448" y="117396"/>
                  </a:lnTo>
                  <a:lnTo>
                    <a:pt x="1047" y="118047"/>
                  </a:lnTo>
                  <a:lnTo>
                    <a:pt x="1645" y="118698"/>
                  </a:lnTo>
                  <a:lnTo>
                    <a:pt x="2693" y="119132"/>
                  </a:lnTo>
                  <a:lnTo>
                    <a:pt x="3591" y="119674"/>
                  </a:lnTo>
                  <a:lnTo>
                    <a:pt x="4937" y="119891"/>
                  </a:lnTo>
                  <a:lnTo>
                    <a:pt x="5985" y="120000"/>
                  </a:lnTo>
                  <a:lnTo>
                    <a:pt x="114014" y="120000"/>
                  </a:lnTo>
                  <a:lnTo>
                    <a:pt x="115211" y="119891"/>
                  </a:lnTo>
                  <a:lnTo>
                    <a:pt x="116408" y="119674"/>
                  </a:lnTo>
                  <a:lnTo>
                    <a:pt x="117306" y="119132"/>
                  </a:lnTo>
                  <a:lnTo>
                    <a:pt x="118354" y="118698"/>
                  </a:lnTo>
                  <a:lnTo>
                    <a:pt x="118952" y="118047"/>
                  </a:lnTo>
                  <a:lnTo>
                    <a:pt x="119551" y="117396"/>
                  </a:lnTo>
                  <a:lnTo>
                    <a:pt x="119850" y="116528"/>
                  </a:lnTo>
                  <a:lnTo>
                    <a:pt x="120000" y="115660"/>
                  </a:lnTo>
                  <a:lnTo>
                    <a:pt x="120000" y="12911"/>
                  </a:lnTo>
                  <a:lnTo>
                    <a:pt x="119850" y="12043"/>
                  </a:lnTo>
                  <a:lnTo>
                    <a:pt x="119551" y="11175"/>
                  </a:lnTo>
                  <a:lnTo>
                    <a:pt x="118952" y="10415"/>
                  </a:lnTo>
                  <a:lnTo>
                    <a:pt x="118354" y="9764"/>
                  </a:lnTo>
                  <a:lnTo>
                    <a:pt x="117306" y="9330"/>
                  </a:lnTo>
                  <a:lnTo>
                    <a:pt x="116408" y="8788"/>
                  </a:lnTo>
                  <a:lnTo>
                    <a:pt x="115211" y="8571"/>
                  </a:lnTo>
                  <a:lnTo>
                    <a:pt x="114014" y="8462"/>
                  </a:lnTo>
                  <a:close/>
                  <a:moveTo>
                    <a:pt x="17655" y="74104"/>
                  </a:moveTo>
                  <a:lnTo>
                    <a:pt x="101895" y="74104"/>
                  </a:lnTo>
                  <a:lnTo>
                    <a:pt x="101895" y="79638"/>
                  </a:lnTo>
                  <a:lnTo>
                    <a:pt x="17655" y="79638"/>
                  </a:lnTo>
                  <a:lnTo>
                    <a:pt x="17655" y="74104"/>
                  </a:lnTo>
                  <a:close/>
                  <a:moveTo>
                    <a:pt x="73765" y="60759"/>
                  </a:moveTo>
                  <a:lnTo>
                    <a:pt x="101895" y="60759"/>
                  </a:lnTo>
                  <a:lnTo>
                    <a:pt x="101895" y="66292"/>
                  </a:lnTo>
                  <a:lnTo>
                    <a:pt x="73765" y="66292"/>
                  </a:lnTo>
                  <a:lnTo>
                    <a:pt x="73765" y="60759"/>
                  </a:lnTo>
                  <a:close/>
                  <a:moveTo>
                    <a:pt x="73765" y="47414"/>
                  </a:moveTo>
                  <a:lnTo>
                    <a:pt x="101895" y="47414"/>
                  </a:lnTo>
                  <a:lnTo>
                    <a:pt x="101895" y="52947"/>
                  </a:lnTo>
                  <a:lnTo>
                    <a:pt x="73765" y="52947"/>
                  </a:lnTo>
                  <a:lnTo>
                    <a:pt x="73765" y="47414"/>
                  </a:lnTo>
                  <a:close/>
                  <a:moveTo>
                    <a:pt x="73765" y="34177"/>
                  </a:moveTo>
                  <a:lnTo>
                    <a:pt x="101895" y="34177"/>
                  </a:lnTo>
                  <a:lnTo>
                    <a:pt x="101895" y="39602"/>
                  </a:lnTo>
                  <a:lnTo>
                    <a:pt x="73765" y="39602"/>
                  </a:lnTo>
                  <a:lnTo>
                    <a:pt x="73765" y="34177"/>
                  </a:lnTo>
                  <a:close/>
                  <a:moveTo>
                    <a:pt x="84239" y="104267"/>
                  </a:moveTo>
                  <a:lnTo>
                    <a:pt x="17356" y="104267"/>
                  </a:lnTo>
                  <a:lnTo>
                    <a:pt x="17356" y="98734"/>
                  </a:lnTo>
                  <a:lnTo>
                    <a:pt x="84239" y="98734"/>
                  </a:lnTo>
                  <a:lnTo>
                    <a:pt x="84239" y="104267"/>
                  </a:lnTo>
                  <a:close/>
                  <a:moveTo>
                    <a:pt x="102643" y="91898"/>
                  </a:moveTo>
                  <a:lnTo>
                    <a:pt x="17356" y="91898"/>
                  </a:lnTo>
                  <a:lnTo>
                    <a:pt x="17356" y="86473"/>
                  </a:lnTo>
                  <a:lnTo>
                    <a:pt x="102643" y="86473"/>
                  </a:lnTo>
                  <a:lnTo>
                    <a:pt x="102643" y="91898"/>
                  </a:lnTo>
                  <a:close/>
                  <a:moveTo>
                    <a:pt x="40099" y="69222"/>
                  </a:moveTo>
                  <a:lnTo>
                    <a:pt x="37855" y="69113"/>
                  </a:lnTo>
                  <a:lnTo>
                    <a:pt x="35760" y="68788"/>
                  </a:lnTo>
                  <a:lnTo>
                    <a:pt x="33665" y="68354"/>
                  </a:lnTo>
                  <a:lnTo>
                    <a:pt x="31720" y="67811"/>
                  </a:lnTo>
                  <a:lnTo>
                    <a:pt x="29775" y="67269"/>
                  </a:lnTo>
                  <a:lnTo>
                    <a:pt x="27980" y="66292"/>
                  </a:lnTo>
                  <a:lnTo>
                    <a:pt x="26184" y="65424"/>
                  </a:lnTo>
                  <a:lnTo>
                    <a:pt x="24688" y="64339"/>
                  </a:lnTo>
                  <a:lnTo>
                    <a:pt x="23341" y="63254"/>
                  </a:lnTo>
                  <a:lnTo>
                    <a:pt x="22144" y="61952"/>
                  </a:lnTo>
                  <a:lnTo>
                    <a:pt x="21097" y="60650"/>
                  </a:lnTo>
                  <a:lnTo>
                    <a:pt x="20049" y="59349"/>
                  </a:lnTo>
                  <a:lnTo>
                    <a:pt x="19301" y="57830"/>
                  </a:lnTo>
                  <a:lnTo>
                    <a:pt x="18852" y="56202"/>
                  </a:lnTo>
                  <a:lnTo>
                    <a:pt x="18553" y="54575"/>
                  </a:lnTo>
                  <a:lnTo>
                    <a:pt x="18403" y="52947"/>
                  </a:lnTo>
                  <a:lnTo>
                    <a:pt x="18403" y="5207"/>
                  </a:lnTo>
                  <a:lnTo>
                    <a:pt x="18553" y="4122"/>
                  </a:lnTo>
                  <a:lnTo>
                    <a:pt x="19002" y="3037"/>
                  </a:lnTo>
                  <a:lnTo>
                    <a:pt x="19600" y="2278"/>
                  </a:lnTo>
                  <a:lnTo>
                    <a:pt x="20498" y="1518"/>
                  </a:lnTo>
                  <a:lnTo>
                    <a:pt x="21546" y="759"/>
                  </a:lnTo>
                  <a:lnTo>
                    <a:pt x="22743" y="325"/>
                  </a:lnTo>
                  <a:lnTo>
                    <a:pt x="24239" y="108"/>
                  </a:lnTo>
                  <a:lnTo>
                    <a:pt x="25586" y="0"/>
                  </a:lnTo>
                  <a:lnTo>
                    <a:pt x="48179" y="0"/>
                  </a:lnTo>
                  <a:lnTo>
                    <a:pt x="49077" y="0"/>
                  </a:lnTo>
                  <a:lnTo>
                    <a:pt x="49975" y="216"/>
                  </a:lnTo>
                  <a:lnTo>
                    <a:pt x="51022" y="542"/>
                  </a:lnTo>
                  <a:lnTo>
                    <a:pt x="51770" y="976"/>
                  </a:lnTo>
                  <a:lnTo>
                    <a:pt x="52369" y="1627"/>
                  </a:lnTo>
                  <a:lnTo>
                    <a:pt x="52817" y="2278"/>
                  </a:lnTo>
                  <a:lnTo>
                    <a:pt x="53266" y="2929"/>
                  </a:lnTo>
                  <a:lnTo>
                    <a:pt x="53416" y="3797"/>
                  </a:lnTo>
                  <a:lnTo>
                    <a:pt x="53416" y="45461"/>
                  </a:lnTo>
                  <a:lnTo>
                    <a:pt x="53266" y="46546"/>
                  </a:lnTo>
                  <a:lnTo>
                    <a:pt x="52967" y="47414"/>
                  </a:lnTo>
                  <a:lnTo>
                    <a:pt x="52668" y="48390"/>
                  </a:lnTo>
                  <a:lnTo>
                    <a:pt x="52219" y="49258"/>
                  </a:lnTo>
                  <a:lnTo>
                    <a:pt x="51770" y="50126"/>
                  </a:lnTo>
                  <a:lnTo>
                    <a:pt x="51172" y="50886"/>
                  </a:lnTo>
                  <a:lnTo>
                    <a:pt x="50274" y="51754"/>
                  </a:lnTo>
                  <a:lnTo>
                    <a:pt x="49376" y="52405"/>
                  </a:lnTo>
                  <a:lnTo>
                    <a:pt x="48478" y="53056"/>
                  </a:lnTo>
                  <a:lnTo>
                    <a:pt x="47431" y="53598"/>
                  </a:lnTo>
                  <a:lnTo>
                    <a:pt x="46384" y="54141"/>
                  </a:lnTo>
                  <a:lnTo>
                    <a:pt x="45336" y="54466"/>
                  </a:lnTo>
                  <a:lnTo>
                    <a:pt x="43990" y="54792"/>
                  </a:lnTo>
                  <a:lnTo>
                    <a:pt x="42793" y="55009"/>
                  </a:lnTo>
                  <a:lnTo>
                    <a:pt x="41446" y="55226"/>
                  </a:lnTo>
                  <a:lnTo>
                    <a:pt x="40099" y="55226"/>
                  </a:lnTo>
                  <a:lnTo>
                    <a:pt x="38753" y="55226"/>
                  </a:lnTo>
                  <a:lnTo>
                    <a:pt x="37556" y="55009"/>
                  </a:lnTo>
                  <a:lnTo>
                    <a:pt x="36209" y="54792"/>
                  </a:lnTo>
                  <a:lnTo>
                    <a:pt x="35012" y="54466"/>
                  </a:lnTo>
                  <a:lnTo>
                    <a:pt x="33815" y="54141"/>
                  </a:lnTo>
                  <a:lnTo>
                    <a:pt x="32768" y="53598"/>
                  </a:lnTo>
                  <a:lnTo>
                    <a:pt x="31870" y="53056"/>
                  </a:lnTo>
                  <a:lnTo>
                    <a:pt x="30822" y="52405"/>
                  </a:lnTo>
                  <a:lnTo>
                    <a:pt x="29925" y="51754"/>
                  </a:lnTo>
                  <a:lnTo>
                    <a:pt x="29177" y="50886"/>
                  </a:lnTo>
                  <a:lnTo>
                    <a:pt x="28428" y="50126"/>
                  </a:lnTo>
                  <a:lnTo>
                    <a:pt x="27980" y="49258"/>
                  </a:lnTo>
                  <a:lnTo>
                    <a:pt x="27531" y="48390"/>
                  </a:lnTo>
                  <a:lnTo>
                    <a:pt x="27231" y="47414"/>
                  </a:lnTo>
                  <a:lnTo>
                    <a:pt x="27082" y="46546"/>
                  </a:lnTo>
                  <a:lnTo>
                    <a:pt x="26932" y="45461"/>
                  </a:lnTo>
                  <a:lnTo>
                    <a:pt x="26932" y="15732"/>
                  </a:lnTo>
                  <a:lnTo>
                    <a:pt x="32768" y="15732"/>
                  </a:lnTo>
                  <a:lnTo>
                    <a:pt x="32768" y="45461"/>
                  </a:lnTo>
                  <a:lnTo>
                    <a:pt x="32917" y="46654"/>
                  </a:lnTo>
                  <a:lnTo>
                    <a:pt x="33366" y="47739"/>
                  </a:lnTo>
                  <a:lnTo>
                    <a:pt x="33965" y="48607"/>
                  </a:lnTo>
                  <a:lnTo>
                    <a:pt x="35012" y="49367"/>
                  </a:lnTo>
                  <a:lnTo>
                    <a:pt x="35910" y="50126"/>
                  </a:lnTo>
                  <a:lnTo>
                    <a:pt x="37256" y="50560"/>
                  </a:lnTo>
                  <a:lnTo>
                    <a:pt x="38603" y="50886"/>
                  </a:lnTo>
                  <a:lnTo>
                    <a:pt x="40099" y="50994"/>
                  </a:lnTo>
                  <a:lnTo>
                    <a:pt x="41596" y="50886"/>
                  </a:lnTo>
                  <a:lnTo>
                    <a:pt x="43092" y="50560"/>
                  </a:lnTo>
                  <a:lnTo>
                    <a:pt x="44139" y="50126"/>
                  </a:lnTo>
                  <a:lnTo>
                    <a:pt x="45336" y="49367"/>
                  </a:lnTo>
                  <a:lnTo>
                    <a:pt x="46234" y="48607"/>
                  </a:lnTo>
                  <a:lnTo>
                    <a:pt x="46832" y="47739"/>
                  </a:lnTo>
                  <a:lnTo>
                    <a:pt x="47281" y="46654"/>
                  </a:lnTo>
                  <a:lnTo>
                    <a:pt x="47431" y="45461"/>
                  </a:lnTo>
                  <a:lnTo>
                    <a:pt x="47431" y="4122"/>
                  </a:lnTo>
                  <a:lnTo>
                    <a:pt x="25586" y="4122"/>
                  </a:lnTo>
                  <a:lnTo>
                    <a:pt x="24987" y="4231"/>
                  </a:lnTo>
                  <a:lnTo>
                    <a:pt x="24688" y="4448"/>
                  </a:lnTo>
                  <a:lnTo>
                    <a:pt x="24389" y="4773"/>
                  </a:lnTo>
                  <a:lnTo>
                    <a:pt x="24239" y="5207"/>
                  </a:lnTo>
                  <a:lnTo>
                    <a:pt x="24239" y="52947"/>
                  </a:lnTo>
                  <a:lnTo>
                    <a:pt x="24239" y="54249"/>
                  </a:lnTo>
                  <a:lnTo>
                    <a:pt x="24538" y="55334"/>
                  </a:lnTo>
                  <a:lnTo>
                    <a:pt x="24837" y="56528"/>
                  </a:lnTo>
                  <a:lnTo>
                    <a:pt x="25436" y="57613"/>
                  </a:lnTo>
                  <a:lnTo>
                    <a:pt x="26034" y="58589"/>
                  </a:lnTo>
                  <a:lnTo>
                    <a:pt x="26932" y="59674"/>
                  </a:lnTo>
                  <a:lnTo>
                    <a:pt x="27830" y="60542"/>
                  </a:lnTo>
                  <a:lnTo>
                    <a:pt x="28728" y="61410"/>
                  </a:lnTo>
                  <a:lnTo>
                    <a:pt x="30074" y="62169"/>
                  </a:lnTo>
                  <a:lnTo>
                    <a:pt x="31122" y="62820"/>
                  </a:lnTo>
                  <a:lnTo>
                    <a:pt x="32618" y="63471"/>
                  </a:lnTo>
                  <a:lnTo>
                    <a:pt x="33815" y="64014"/>
                  </a:lnTo>
                  <a:lnTo>
                    <a:pt x="35461" y="64339"/>
                  </a:lnTo>
                  <a:lnTo>
                    <a:pt x="36807" y="64665"/>
                  </a:lnTo>
                  <a:lnTo>
                    <a:pt x="38453" y="64773"/>
                  </a:lnTo>
                  <a:lnTo>
                    <a:pt x="40099" y="64882"/>
                  </a:lnTo>
                  <a:lnTo>
                    <a:pt x="41745" y="64773"/>
                  </a:lnTo>
                  <a:lnTo>
                    <a:pt x="43391" y="64665"/>
                  </a:lnTo>
                  <a:lnTo>
                    <a:pt x="44738" y="64339"/>
                  </a:lnTo>
                  <a:lnTo>
                    <a:pt x="46384" y="64014"/>
                  </a:lnTo>
                  <a:lnTo>
                    <a:pt x="47581" y="63471"/>
                  </a:lnTo>
                  <a:lnTo>
                    <a:pt x="49077" y="62820"/>
                  </a:lnTo>
                  <a:lnTo>
                    <a:pt x="50124" y="62169"/>
                  </a:lnTo>
                  <a:lnTo>
                    <a:pt x="51471" y="61410"/>
                  </a:lnTo>
                  <a:lnTo>
                    <a:pt x="52369" y="60542"/>
                  </a:lnTo>
                  <a:lnTo>
                    <a:pt x="53416" y="59674"/>
                  </a:lnTo>
                  <a:lnTo>
                    <a:pt x="54164" y="58589"/>
                  </a:lnTo>
                  <a:lnTo>
                    <a:pt x="54763" y="57613"/>
                  </a:lnTo>
                  <a:lnTo>
                    <a:pt x="55211" y="56528"/>
                  </a:lnTo>
                  <a:lnTo>
                    <a:pt x="55660" y="55334"/>
                  </a:lnTo>
                  <a:lnTo>
                    <a:pt x="55960" y="54249"/>
                  </a:lnTo>
                  <a:lnTo>
                    <a:pt x="56109" y="52947"/>
                  </a:lnTo>
                  <a:lnTo>
                    <a:pt x="56109" y="16057"/>
                  </a:lnTo>
                  <a:lnTo>
                    <a:pt x="61945" y="16057"/>
                  </a:lnTo>
                  <a:lnTo>
                    <a:pt x="61945" y="52947"/>
                  </a:lnTo>
                  <a:lnTo>
                    <a:pt x="61795" y="54575"/>
                  </a:lnTo>
                  <a:lnTo>
                    <a:pt x="61496" y="56202"/>
                  </a:lnTo>
                  <a:lnTo>
                    <a:pt x="60897" y="57830"/>
                  </a:lnTo>
                  <a:lnTo>
                    <a:pt x="60149" y="59349"/>
                  </a:lnTo>
                  <a:lnTo>
                    <a:pt x="59251" y="60650"/>
                  </a:lnTo>
                  <a:lnTo>
                    <a:pt x="58054" y="61952"/>
                  </a:lnTo>
                  <a:lnTo>
                    <a:pt x="56857" y="63254"/>
                  </a:lnTo>
                  <a:lnTo>
                    <a:pt x="55511" y="64339"/>
                  </a:lnTo>
                  <a:lnTo>
                    <a:pt x="54014" y="65424"/>
                  </a:lnTo>
                  <a:lnTo>
                    <a:pt x="52219" y="66292"/>
                  </a:lnTo>
                  <a:lnTo>
                    <a:pt x="50573" y="67269"/>
                  </a:lnTo>
                  <a:lnTo>
                    <a:pt x="48628" y="67811"/>
                  </a:lnTo>
                  <a:lnTo>
                    <a:pt x="46533" y="68354"/>
                  </a:lnTo>
                  <a:lnTo>
                    <a:pt x="44438" y="68788"/>
                  </a:lnTo>
                  <a:lnTo>
                    <a:pt x="42194" y="69113"/>
                  </a:lnTo>
                  <a:lnTo>
                    <a:pt x="40099" y="6922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7" name="Shape 387"/>
            <p:cNvSpPr/>
            <p:nvPr/>
          </p:nvSpPr>
          <p:spPr>
            <a:xfrm>
              <a:off x="873369" y="1769902"/>
              <a:ext cx="1463040" cy="502064"/>
            </a:xfrm>
            <a:custGeom>
              <a:pathLst>
                <a:path extrusionOk="0" h="120000" w="120000">
                  <a:moveTo>
                    <a:pt x="46876" y="64424"/>
                  </a:moveTo>
                  <a:lnTo>
                    <a:pt x="44587" y="60776"/>
                  </a:lnTo>
                  <a:lnTo>
                    <a:pt x="45013" y="60155"/>
                  </a:lnTo>
                  <a:lnTo>
                    <a:pt x="46876" y="63260"/>
                  </a:lnTo>
                  <a:lnTo>
                    <a:pt x="46876" y="45174"/>
                  </a:lnTo>
                  <a:lnTo>
                    <a:pt x="29467" y="25847"/>
                  </a:lnTo>
                  <a:lnTo>
                    <a:pt x="22972" y="0"/>
                  </a:lnTo>
                  <a:lnTo>
                    <a:pt x="21428" y="1397"/>
                  </a:lnTo>
                  <a:lnTo>
                    <a:pt x="25235" y="28641"/>
                  </a:lnTo>
                  <a:lnTo>
                    <a:pt x="35297" y="49288"/>
                  </a:lnTo>
                  <a:lnTo>
                    <a:pt x="37160" y="52470"/>
                  </a:lnTo>
                  <a:lnTo>
                    <a:pt x="39343" y="50840"/>
                  </a:lnTo>
                  <a:lnTo>
                    <a:pt x="42963" y="57050"/>
                  </a:lnTo>
                  <a:lnTo>
                    <a:pt x="42537" y="57438"/>
                  </a:lnTo>
                  <a:lnTo>
                    <a:pt x="38731" y="51539"/>
                  </a:lnTo>
                  <a:lnTo>
                    <a:pt x="36787" y="55808"/>
                  </a:lnTo>
                  <a:lnTo>
                    <a:pt x="36388" y="57283"/>
                  </a:lnTo>
                  <a:lnTo>
                    <a:pt x="36814" y="58137"/>
                  </a:lnTo>
                  <a:lnTo>
                    <a:pt x="37240" y="57360"/>
                  </a:lnTo>
                  <a:lnTo>
                    <a:pt x="36947" y="61009"/>
                  </a:lnTo>
                  <a:lnTo>
                    <a:pt x="39742" y="67451"/>
                  </a:lnTo>
                  <a:lnTo>
                    <a:pt x="38331" y="72419"/>
                  </a:lnTo>
                  <a:lnTo>
                    <a:pt x="41020" y="69236"/>
                  </a:lnTo>
                  <a:lnTo>
                    <a:pt x="43176" y="74204"/>
                  </a:lnTo>
                  <a:lnTo>
                    <a:pt x="33487" y="82975"/>
                  </a:lnTo>
                  <a:lnTo>
                    <a:pt x="32768" y="83596"/>
                  </a:lnTo>
                  <a:lnTo>
                    <a:pt x="32102" y="84139"/>
                  </a:lnTo>
                  <a:lnTo>
                    <a:pt x="31490" y="84605"/>
                  </a:lnTo>
                  <a:lnTo>
                    <a:pt x="30905" y="84993"/>
                  </a:lnTo>
                  <a:lnTo>
                    <a:pt x="30346" y="85226"/>
                  </a:lnTo>
                  <a:lnTo>
                    <a:pt x="29840" y="85459"/>
                  </a:lnTo>
                  <a:lnTo>
                    <a:pt x="29361" y="85614"/>
                  </a:lnTo>
                  <a:lnTo>
                    <a:pt x="28881" y="85614"/>
                  </a:lnTo>
                  <a:lnTo>
                    <a:pt x="28456" y="85614"/>
                  </a:lnTo>
                  <a:lnTo>
                    <a:pt x="28083" y="85381"/>
                  </a:lnTo>
                  <a:lnTo>
                    <a:pt x="27684" y="85226"/>
                  </a:lnTo>
                  <a:lnTo>
                    <a:pt x="27311" y="84838"/>
                  </a:lnTo>
                  <a:lnTo>
                    <a:pt x="26938" y="84527"/>
                  </a:lnTo>
                  <a:lnTo>
                    <a:pt x="26619" y="84062"/>
                  </a:lnTo>
                  <a:lnTo>
                    <a:pt x="26273" y="83518"/>
                  </a:lnTo>
                  <a:lnTo>
                    <a:pt x="25927" y="82897"/>
                  </a:lnTo>
                  <a:lnTo>
                    <a:pt x="25607" y="82199"/>
                  </a:lnTo>
                  <a:lnTo>
                    <a:pt x="25288" y="81423"/>
                  </a:lnTo>
                  <a:lnTo>
                    <a:pt x="24968" y="80491"/>
                  </a:lnTo>
                  <a:lnTo>
                    <a:pt x="24596" y="79560"/>
                  </a:lnTo>
                  <a:lnTo>
                    <a:pt x="23904" y="77386"/>
                  </a:lnTo>
                  <a:lnTo>
                    <a:pt x="23105" y="74825"/>
                  </a:lnTo>
                  <a:lnTo>
                    <a:pt x="22253" y="72108"/>
                  </a:lnTo>
                  <a:lnTo>
                    <a:pt x="21242" y="68848"/>
                  </a:lnTo>
                  <a:lnTo>
                    <a:pt x="20150" y="65433"/>
                  </a:lnTo>
                  <a:lnTo>
                    <a:pt x="18873" y="61707"/>
                  </a:lnTo>
                  <a:lnTo>
                    <a:pt x="12111" y="42225"/>
                  </a:lnTo>
                  <a:lnTo>
                    <a:pt x="7320" y="46183"/>
                  </a:lnTo>
                  <a:lnTo>
                    <a:pt x="14667" y="101526"/>
                  </a:lnTo>
                  <a:lnTo>
                    <a:pt x="3646" y="95472"/>
                  </a:lnTo>
                  <a:lnTo>
                    <a:pt x="0" y="97567"/>
                  </a:lnTo>
                  <a:lnTo>
                    <a:pt x="12165" y="109133"/>
                  </a:lnTo>
                  <a:lnTo>
                    <a:pt x="9609" y="114411"/>
                  </a:lnTo>
                  <a:lnTo>
                    <a:pt x="9769" y="116895"/>
                  </a:lnTo>
                  <a:lnTo>
                    <a:pt x="11739" y="117749"/>
                  </a:lnTo>
                  <a:lnTo>
                    <a:pt x="13655" y="118447"/>
                  </a:lnTo>
                  <a:lnTo>
                    <a:pt x="15545" y="119068"/>
                  </a:lnTo>
                  <a:lnTo>
                    <a:pt x="17409" y="119379"/>
                  </a:lnTo>
                  <a:lnTo>
                    <a:pt x="19272" y="119767"/>
                  </a:lnTo>
                  <a:lnTo>
                    <a:pt x="21082" y="119922"/>
                  </a:lnTo>
                  <a:lnTo>
                    <a:pt x="22919" y="120000"/>
                  </a:lnTo>
                  <a:lnTo>
                    <a:pt x="24755" y="119922"/>
                  </a:lnTo>
                  <a:lnTo>
                    <a:pt x="26566" y="119844"/>
                  </a:lnTo>
                  <a:lnTo>
                    <a:pt x="28402" y="119611"/>
                  </a:lnTo>
                  <a:lnTo>
                    <a:pt x="30266" y="119301"/>
                  </a:lnTo>
                  <a:lnTo>
                    <a:pt x="32129" y="118835"/>
                  </a:lnTo>
                  <a:lnTo>
                    <a:pt x="33992" y="118447"/>
                  </a:lnTo>
                  <a:lnTo>
                    <a:pt x="35909" y="117904"/>
                  </a:lnTo>
                  <a:lnTo>
                    <a:pt x="37826" y="117360"/>
                  </a:lnTo>
                  <a:lnTo>
                    <a:pt x="39795" y="116739"/>
                  </a:lnTo>
                  <a:lnTo>
                    <a:pt x="46876" y="110608"/>
                  </a:lnTo>
                  <a:lnTo>
                    <a:pt x="46876" y="64424"/>
                  </a:lnTo>
                  <a:close/>
                  <a:moveTo>
                    <a:pt x="51508" y="73040"/>
                  </a:moveTo>
                  <a:lnTo>
                    <a:pt x="51055" y="71487"/>
                  </a:lnTo>
                  <a:lnTo>
                    <a:pt x="50949" y="70556"/>
                  </a:lnTo>
                  <a:lnTo>
                    <a:pt x="51215" y="70245"/>
                  </a:lnTo>
                  <a:lnTo>
                    <a:pt x="51508" y="71410"/>
                  </a:lnTo>
                  <a:lnTo>
                    <a:pt x="51508" y="50452"/>
                  </a:lnTo>
                  <a:lnTo>
                    <a:pt x="46876" y="45174"/>
                  </a:lnTo>
                  <a:lnTo>
                    <a:pt x="46876" y="63260"/>
                  </a:lnTo>
                  <a:lnTo>
                    <a:pt x="49112" y="67141"/>
                  </a:lnTo>
                  <a:lnTo>
                    <a:pt x="48766" y="67529"/>
                  </a:lnTo>
                  <a:lnTo>
                    <a:pt x="46876" y="64424"/>
                  </a:lnTo>
                  <a:lnTo>
                    <a:pt x="46876" y="110608"/>
                  </a:lnTo>
                  <a:lnTo>
                    <a:pt x="50976" y="107037"/>
                  </a:lnTo>
                  <a:lnTo>
                    <a:pt x="51215" y="107037"/>
                  </a:lnTo>
                  <a:lnTo>
                    <a:pt x="51508" y="107037"/>
                  </a:lnTo>
                  <a:lnTo>
                    <a:pt x="51508" y="73040"/>
                  </a:lnTo>
                  <a:close/>
                  <a:moveTo>
                    <a:pt x="104560" y="22354"/>
                  </a:moveTo>
                  <a:lnTo>
                    <a:pt x="104055" y="22742"/>
                  </a:lnTo>
                  <a:lnTo>
                    <a:pt x="102617" y="23984"/>
                  </a:lnTo>
                  <a:lnTo>
                    <a:pt x="100408" y="25847"/>
                  </a:lnTo>
                  <a:lnTo>
                    <a:pt x="97506" y="28098"/>
                  </a:lnTo>
                  <a:lnTo>
                    <a:pt x="94125" y="30970"/>
                  </a:lnTo>
                  <a:lnTo>
                    <a:pt x="90346" y="34152"/>
                  </a:lnTo>
                  <a:lnTo>
                    <a:pt x="86299" y="37567"/>
                  </a:lnTo>
                  <a:lnTo>
                    <a:pt x="82120" y="40983"/>
                  </a:lnTo>
                  <a:lnTo>
                    <a:pt x="77941" y="44476"/>
                  </a:lnTo>
                  <a:lnTo>
                    <a:pt x="73895" y="47813"/>
                  </a:lnTo>
                  <a:lnTo>
                    <a:pt x="70115" y="50918"/>
                  </a:lnTo>
                  <a:lnTo>
                    <a:pt x="66734" y="53790"/>
                  </a:lnTo>
                  <a:lnTo>
                    <a:pt x="63859" y="56119"/>
                  </a:lnTo>
                  <a:lnTo>
                    <a:pt x="61650" y="57981"/>
                  </a:lnTo>
                  <a:lnTo>
                    <a:pt x="60239" y="59146"/>
                  </a:lnTo>
                  <a:lnTo>
                    <a:pt x="59733" y="59534"/>
                  </a:lnTo>
                  <a:lnTo>
                    <a:pt x="59733" y="59689"/>
                  </a:lnTo>
                  <a:lnTo>
                    <a:pt x="51508" y="50452"/>
                  </a:lnTo>
                  <a:lnTo>
                    <a:pt x="51508" y="71410"/>
                  </a:lnTo>
                  <a:lnTo>
                    <a:pt x="52014" y="73505"/>
                  </a:lnTo>
                  <a:lnTo>
                    <a:pt x="52040" y="73971"/>
                  </a:lnTo>
                  <a:lnTo>
                    <a:pt x="51934" y="74514"/>
                  </a:lnTo>
                  <a:lnTo>
                    <a:pt x="51508" y="73040"/>
                  </a:lnTo>
                  <a:lnTo>
                    <a:pt x="51508" y="107037"/>
                  </a:lnTo>
                  <a:lnTo>
                    <a:pt x="52573" y="106727"/>
                  </a:lnTo>
                  <a:lnTo>
                    <a:pt x="53717" y="106261"/>
                  </a:lnTo>
                  <a:lnTo>
                    <a:pt x="54995" y="105640"/>
                  </a:lnTo>
                  <a:lnTo>
                    <a:pt x="56353" y="104941"/>
                  </a:lnTo>
                  <a:lnTo>
                    <a:pt x="57737" y="103932"/>
                  </a:lnTo>
                  <a:lnTo>
                    <a:pt x="59228" y="102923"/>
                  </a:lnTo>
                  <a:lnTo>
                    <a:pt x="60798" y="101681"/>
                  </a:lnTo>
                  <a:lnTo>
                    <a:pt x="62369" y="100206"/>
                  </a:lnTo>
                  <a:lnTo>
                    <a:pt x="63194" y="99508"/>
                  </a:lnTo>
                  <a:lnTo>
                    <a:pt x="64019" y="98732"/>
                  </a:lnTo>
                  <a:lnTo>
                    <a:pt x="64818" y="97956"/>
                  </a:lnTo>
                  <a:lnTo>
                    <a:pt x="65616" y="97102"/>
                  </a:lnTo>
                  <a:lnTo>
                    <a:pt x="66362" y="96326"/>
                  </a:lnTo>
                  <a:lnTo>
                    <a:pt x="67133" y="95472"/>
                  </a:lnTo>
                  <a:lnTo>
                    <a:pt x="67852" y="94618"/>
                  </a:lnTo>
                  <a:lnTo>
                    <a:pt x="68571" y="93764"/>
                  </a:lnTo>
                  <a:lnTo>
                    <a:pt x="68598" y="95006"/>
                  </a:lnTo>
                  <a:lnTo>
                    <a:pt x="68518" y="95161"/>
                  </a:lnTo>
                  <a:lnTo>
                    <a:pt x="68464" y="95316"/>
                  </a:lnTo>
                  <a:lnTo>
                    <a:pt x="68438" y="95549"/>
                  </a:lnTo>
                  <a:lnTo>
                    <a:pt x="68385" y="95860"/>
                  </a:lnTo>
                  <a:lnTo>
                    <a:pt x="68358" y="96714"/>
                  </a:lnTo>
                  <a:lnTo>
                    <a:pt x="68278" y="97645"/>
                  </a:lnTo>
                  <a:lnTo>
                    <a:pt x="68278" y="98809"/>
                  </a:lnTo>
                  <a:lnTo>
                    <a:pt x="68305" y="100129"/>
                  </a:lnTo>
                  <a:lnTo>
                    <a:pt x="68385" y="101681"/>
                  </a:lnTo>
                  <a:lnTo>
                    <a:pt x="68464" y="103156"/>
                  </a:lnTo>
                  <a:lnTo>
                    <a:pt x="68571" y="104631"/>
                  </a:lnTo>
                  <a:lnTo>
                    <a:pt x="68677" y="106028"/>
                  </a:lnTo>
                  <a:lnTo>
                    <a:pt x="68837" y="107270"/>
                  </a:lnTo>
                  <a:lnTo>
                    <a:pt x="68997" y="108279"/>
                  </a:lnTo>
                  <a:lnTo>
                    <a:pt x="69103" y="109133"/>
                  </a:lnTo>
                  <a:lnTo>
                    <a:pt x="69263" y="109754"/>
                  </a:lnTo>
                  <a:lnTo>
                    <a:pt x="69343" y="109909"/>
                  </a:lnTo>
                  <a:lnTo>
                    <a:pt x="69423" y="110064"/>
                  </a:lnTo>
                  <a:lnTo>
                    <a:pt x="69476" y="110064"/>
                  </a:lnTo>
                  <a:lnTo>
                    <a:pt x="69529" y="110064"/>
                  </a:lnTo>
                  <a:lnTo>
                    <a:pt x="69556" y="110064"/>
                  </a:lnTo>
                  <a:lnTo>
                    <a:pt x="69556" y="109987"/>
                  </a:lnTo>
                  <a:lnTo>
                    <a:pt x="75119" y="108201"/>
                  </a:lnTo>
                  <a:lnTo>
                    <a:pt x="75811" y="108046"/>
                  </a:lnTo>
                  <a:lnTo>
                    <a:pt x="76663" y="107813"/>
                  </a:lnTo>
                  <a:lnTo>
                    <a:pt x="77622" y="107425"/>
                  </a:lnTo>
                  <a:lnTo>
                    <a:pt x="78580" y="106882"/>
                  </a:lnTo>
                  <a:lnTo>
                    <a:pt x="79059" y="106494"/>
                  </a:lnTo>
                  <a:lnTo>
                    <a:pt x="79565" y="106106"/>
                  </a:lnTo>
                  <a:lnTo>
                    <a:pt x="80017" y="105640"/>
                  </a:lnTo>
                  <a:lnTo>
                    <a:pt x="80443" y="105019"/>
                  </a:lnTo>
                  <a:lnTo>
                    <a:pt x="80869" y="104398"/>
                  </a:lnTo>
                  <a:lnTo>
                    <a:pt x="81215" y="103699"/>
                  </a:lnTo>
                  <a:lnTo>
                    <a:pt x="81375" y="103234"/>
                  </a:lnTo>
                  <a:lnTo>
                    <a:pt x="81535" y="102923"/>
                  </a:lnTo>
                  <a:lnTo>
                    <a:pt x="81668" y="102380"/>
                  </a:lnTo>
                  <a:lnTo>
                    <a:pt x="81774" y="101914"/>
                  </a:lnTo>
                  <a:lnTo>
                    <a:pt x="81881" y="101448"/>
                  </a:lnTo>
                  <a:lnTo>
                    <a:pt x="81907" y="100750"/>
                  </a:lnTo>
                  <a:lnTo>
                    <a:pt x="81934" y="99896"/>
                  </a:lnTo>
                  <a:lnTo>
                    <a:pt x="81960" y="98732"/>
                  </a:lnTo>
                  <a:lnTo>
                    <a:pt x="81934" y="97490"/>
                  </a:lnTo>
                  <a:lnTo>
                    <a:pt x="81881" y="95937"/>
                  </a:lnTo>
                  <a:lnTo>
                    <a:pt x="81801" y="94385"/>
                  </a:lnTo>
                  <a:lnTo>
                    <a:pt x="81721" y="92755"/>
                  </a:lnTo>
                  <a:lnTo>
                    <a:pt x="81588" y="90970"/>
                  </a:lnTo>
                  <a:lnTo>
                    <a:pt x="81455" y="89417"/>
                  </a:lnTo>
                  <a:lnTo>
                    <a:pt x="81322" y="87943"/>
                  </a:lnTo>
                  <a:lnTo>
                    <a:pt x="81162" y="86701"/>
                  </a:lnTo>
                  <a:lnTo>
                    <a:pt x="81029" y="85769"/>
                  </a:lnTo>
                  <a:lnTo>
                    <a:pt x="80869" y="85071"/>
                  </a:lnTo>
                  <a:lnTo>
                    <a:pt x="80789" y="84760"/>
                  </a:lnTo>
                  <a:lnTo>
                    <a:pt x="80709" y="84683"/>
                  </a:lnTo>
                  <a:lnTo>
                    <a:pt x="80656" y="84605"/>
                  </a:lnTo>
                  <a:lnTo>
                    <a:pt x="80603" y="84605"/>
                  </a:lnTo>
                  <a:lnTo>
                    <a:pt x="80603" y="84450"/>
                  </a:lnTo>
                  <a:lnTo>
                    <a:pt x="78633" y="85071"/>
                  </a:lnTo>
                  <a:lnTo>
                    <a:pt x="81881" y="78939"/>
                  </a:lnTo>
                  <a:lnTo>
                    <a:pt x="106397" y="58292"/>
                  </a:lnTo>
                  <a:lnTo>
                    <a:pt x="106983" y="58059"/>
                  </a:lnTo>
                  <a:lnTo>
                    <a:pt x="107595" y="57593"/>
                  </a:lnTo>
                  <a:lnTo>
                    <a:pt x="108207" y="57283"/>
                  </a:lnTo>
                  <a:lnTo>
                    <a:pt x="108846" y="56817"/>
                  </a:lnTo>
                  <a:lnTo>
                    <a:pt x="109458" y="56274"/>
                  </a:lnTo>
                  <a:lnTo>
                    <a:pt x="110097" y="55808"/>
                  </a:lnTo>
                  <a:lnTo>
                    <a:pt x="110736" y="55265"/>
                  </a:lnTo>
                  <a:lnTo>
                    <a:pt x="111322" y="54644"/>
                  </a:lnTo>
                  <a:lnTo>
                    <a:pt x="112280" y="53868"/>
                  </a:lnTo>
                  <a:lnTo>
                    <a:pt x="113185" y="52936"/>
                  </a:lnTo>
                  <a:lnTo>
                    <a:pt x="114037" y="52005"/>
                  </a:lnTo>
                  <a:lnTo>
                    <a:pt x="114835" y="51073"/>
                  </a:lnTo>
                  <a:lnTo>
                    <a:pt x="115581" y="50064"/>
                  </a:lnTo>
                  <a:lnTo>
                    <a:pt x="116273" y="49055"/>
                  </a:lnTo>
                  <a:lnTo>
                    <a:pt x="116912" y="48124"/>
                  </a:lnTo>
                  <a:lnTo>
                    <a:pt x="117497" y="47115"/>
                  </a:lnTo>
                  <a:lnTo>
                    <a:pt x="118003" y="46183"/>
                  </a:lnTo>
                  <a:lnTo>
                    <a:pt x="118456" y="45174"/>
                  </a:lnTo>
                  <a:lnTo>
                    <a:pt x="118881" y="44087"/>
                  </a:lnTo>
                  <a:lnTo>
                    <a:pt x="119228" y="43156"/>
                  </a:lnTo>
                  <a:lnTo>
                    <a:pt x="119494" y="42069"/>
                  </a:lnTo>
                  <a:lnTo>
                    <a:pt x="119733" y="41060"/>
                  </a:lnTo>
                  <a:lnTo>
                    <a:pt x="119813" y="40595"/>
                  </a:lnTo>
                  <a:lnTo>
                    <a:pt x="119893" y="40129"/>
                  </a:lnTo>
                  <a:lnTo>
                    <a:pt x="119946" y="39586"/>
                  </a:lnTo>
                  <a:lnTo>
                    <a:pt x="120000" y="39120"/>
                  </a:lnTo>
                  <a:lnTo>
                    <a:pt x="120000" y="37335"/>
                  </a:lnTo>
                  <a:lnTo>
                    <a:pt x="120000" y="37257"/>
                  </a:lnTo>
                  <a:lnTo>
                    <a:pt x="119920" y="36869"/>
                  </a:lnTo>
                  <a:lnTo>
                    <a:pt x="119866" y="36403"/>
                  </a:lnTo>
                  <a:lnTo>
                    <a:pt x="119813" y="35860"/>
                  </a:lnTo>
                  <a:lnTo>
                    <a:pt x="119707" y="35394"/>
                  </a:lnTo>
                  <a:lnTo>
                    <a:pt x="119467" y="34540"/>
                  </a:lnTo>
                  <a:lnTo>
                    <a:pt x="119174" y="33609"/>
                  </a:lnTo>
                  <a:lnTo>
                    <a:pt x="118802" y="32833"/>
                  </a:lnTo>
                  <a:lnTo>
                    <a:pt x="118349" y="32056"/>
                  </a:lnTo>
                  <a:lnTo>
                    <a:pt x="117843" y="31435"/>
                  </a:lnTo>
                  <a:lnTo>
                    <a:pt x="117311" y="30815"/>
                  </a:lnTo>
                  <a:lnTo>
                    <a:pt x="116486" y="29107"/>
                  </a:lnTo>
                  <a:lnTo>
                    <a:pt x="115661" y="27632"/>
                  </a:lnTo>
                  <a:lnTo>
                    <a:pt x="114889" y="26235"/>
                  </a:lnTo>
                  <a:lnTo>
                    <a:pt x="114143" y="25148"/>
                  </a:lnTo>
                  <a:lnTo>
                    <a:pt x="113398" y="24139"/>
                  </a:lnTo>
                  <a:lnTo>
                    <a:pt x="112679" y="23285"/>
                  </a:lnTo>
                  <a:lnTo>
                    <a:pt x="111987" y="22509"/>
                  </a:lnTo>
                  <a:lnTo>
                    <a:pt x="111242" y="22043"/>
                  </a:lnTo>
                  <a:lnTo>
                    <a:pt x="110523" y="21578"/>
                  </a:lnTo>
                  <a:lnTo>
                    <a:pt x="109751" y="21267"/>
                  </a:lnTo>
                  <a:lnTo>
                    <a:pt x="108979" y="21112"/>
                  </a:lnTo>
                  <a:lnTo>
                    <a:pt x="108154" y="21112"/>
                  </a:lnTo>
                  <a:lnTo>
                    <a:pt x="107355" y="21267"/>
                  </a:lnTo>
                  <a:lnTo>
                    <a:pt x="106450" y="21500"/>
                  </a:lnTo>
                  <a:lnTo>
                    <a:pt x="105545" y="21811"/>
                  </a:lnTo>
                  <a:lnTo>
                    <a:pt x="104560" y="2235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388" name="Shape 388"/>
            <p:cNvGrpSpPr/>
            <p:nvPr/>
          </p:nvGrpSpPr>
          <p:grpSpPr>
            <a:xfrm>
              <a:off x="1244486" y="1022494"/>
              <a:ext cx="951250" cy="733760"/>
              <a:chOff x="10142538" y="4110038"/>
              <a:chExt cx="792162" cy="615950"/>
            </a:xfrm>
          </p:grpSpPr>
          <p:sp>
            <p:nvSpPr>
              <p:cNvPr id="389" name="Shape 389"/>
              <p:cNvSpPr/>
              <p:nvPr/>
            </p:nvSpPr>
            <p:spPr>
              <a:xfrm>
                <a:off x="10406063" y="4110038"/>
                <a:ext cx="487362" cy="425450"/>
              </a:xfrm>
              <a:custGeom>
                <a:pathLst>
                  <a:path extrusionOk="0" h="120000" w="120000">
                    <a:moveTo>
                      <a:pt x="119664" y="80977"/>
                    </a:moveTo>
                    <a:lnTo>
                      <a:pt x="89734" y="3124"/>
                    </a:lnTo>
                    <a:lnTo>
                      <a:pt x="89511" y="2678"/>
                    </a:lnTo>
                    <a:lnTo>
                      <a:pt x="89288" y="2231"/>
                    </a:lnTo>
                    <a:lnTo>
                      <a:pt x="89008" y="1849"/>
                    </a:lnTo>
                    <a:lnTo>
                      <a:pt x="88729" y="1466"/>
                    </a:lnTo>
                    <a:lnTo>
                      <a:pt x="88338" y="1147"/>
                    </a:lnTo>
                    <a:lnTo>
                      <a:pt x="88003" y="828"/>
                    </a:lnTo>
                    <a:lnTo>
                      <a:pt x="87668" y="637"/>
                    </a:lnTo>
                    <a:lnTo>
                      <a:pt x="87221" y="382"/>
                    </a:lnTo>
                    <a:lnTo>
                      <a:pt x="86831" y="191"/>
                    </a:lnTo>
                    <a:lnTo>
                      <a:pt x="86384" y="127"/>
                    </a:lnTo>
                    <a:lnTo>
                      <a:pt x="85993" y="63"/>
                    </a:lnTo>
                    <a:lnTo>
                      <a:pt x="85546" y="0"/>
                    </a:lnTo>
                    <a:lnTo>
                      <a:pt x="85100" y="63"/>
                    </a:lnTo>
                    <a:lnTo>
                      <a:pt x="84653" y="127"/>
                    </a:lnTo>
                    <a:lnTo>
                      <a:pt x="84262" y="255"/>
                    </a:lnTo>
                    <a:lnTo>
                      <a:pt x="83759" y="382"/>
                    </a:lnTo>
                    <a:lnTo>
                      <a:pt x="2680" y="40170"/>
                    </a:lnTo>
                    <a:lnTo>
                      <a:pt x="2289" y="40361"/>
                    </a:lnTo>
                    <a:lnTo>
                      <a:pt x="1898" y="40616"/>
                    </a:lnTo>
                    <a:lnTo>
                      <a:pt x="1563" y="40998"/>
                    </a:lnTo>
                    <a:lnTo>
                      <a:pt x="1228" y="41317"/>
                    </a:lnTo>
                    <a:lnTo>
                      <a:pt x="949" y="41764"/>
                    </a:lnTo>
                    <a:lnTo>
                      <a:pt x="725" y="42146"/>
                    </a:lnTo>
                    <a:lnTo>
                      <a:pt x="502" y="42529"/>
                    </a:lnTo>
                    <a:lnTo>
                      <a:pt x="279" y="43039"/>
                    </a:lnTo>
                    <a:lnTo>
                      <a:pt x="167" y="43421"/>
                    </a:lnTo>
                    <a:lnTo>
                      <a:pt x="55" y="43931"/>
                    </a:lnTo>
                    <a:lnTo>
                      <a:pt x="0" y="44442"/>
                    </a:lnTo>
                    <a:lnTo>
                      <a:pt x="0" y="44952"/>
                    </a:lnTo>
                    <a:lnTo>
                      <a:pt x="0" y="45398"/>
                    </a:lnTo>
                    <a:lnTo>
                      <a:pt x="55" y="45972"/>
                    </a:lnTo>
                    <a:lnTo>
                      <a:pt x="167" y="46482"/>
                    </a:lnTo>
                    <a:lnTo>
                      <a:pt x="335" y="46928"/>
                    </a:lnTo>
                    <a:lnTo>
                      <a:pt x="23396" y="108267"/>
                    </a:lnTo>
                    <a:lnTo>
                      <a:pt x="25183" y="107885"/>
                    </a:lnTo>
                    <a:lnTo>
                      <a:pt x="27026" y="107502"/>
                    </a:lnTo>
                    <a:lnTo>
                      <a:pt x="28869" y="107311"/>
                    </a:lnTo>
                    <a:lnTo>
                      <a:pt x="30823" y="107247"/>
                    </a:lnTo>
                    <a:lnTo>
                      <a:pt x="32610" y="107311"/>
                    </a:lnTo>
                    <a:lnTo>
                      <a:pt x="34341" y="107438"/>
                    </a:lnTo>
                    <a:lnTo>
                      <a:pt x="36016" y="107821"/>
                    </a:lnTo>
                    <a:lnTo>
                      <a:pt x="37691" y="108140"/>
                    </a:lnTo>
                    <a:lnTo>
                      <a:pt x="39367" y="108650"/>
                    </a:lnTo>
                    <a:lnTo>
                      <a:pt x="40930" y="109224"/>
                    </a:lnTo>
                    <a:lnTo>
                      <a:pt x="42550" y="109925"/>
                    </a:lnTo>
                    <a:lnTo>
                      <a:pt x="44057" y="110754"/>
                    </a:lnTo>
                    <a:lnTo>
                      <a:pt x="45509" y="111647"/>
                    </a:lnTo>
                    <a:lnTo>
                      <a:pt x="46905" y="112603"/>
                    </a:lnTo>
                    <a:lnTo>
                      <a:pt x="48301" y="113623"/>
                    </a:lnTo>
                    <a:lnTo>
                      <a:pt x="49585" y="114771"/>
                    </a:lnTo>
                    <a:lnTo>
                      <a:pt x="50926" y="115982"/>
                    </a:lnTo>
                    <a:lnTo>
                      <a:pt x="52098" y="117194"/>
                    </a:lnTo>
                    <a:lnTo>
                      <a:pt x="53271" y="118597"/>
                    </a:lnTo>
                    <a:lnTo>
                      <a:pt x="54332" y="120000"/>
                    </a:lnTo>
                    <a:lnTo>
                      <a:pt x="117319" y="87800"/>
                    </a:lnTo>
                    <a:lnTo>
                      <a:pt x="117766" y="87481"/>
                    </a:lnTo>
                    <a:lnTo>
                      <a:pt x="118101" y="87226"/>
                    </a:lnTo>
                    <a:lnTo>
                      <a:pt x="118436" y="86971"/>
                    </a:lnTo>
                    <a:lnTo>
                      <a:pt x="118771" y="86524"/>
                    </a:lnTo>
                    <a:lnTo>
                      <a:pt x="119050" y="86206"/>
                    </a:lnTo>
                    <a:lnTo>
                      <a:pt x="119274" y="85823"/>
                    </a:lnTo>
                    <a:lnTo>
                      <a:pt x="119553" y="85377"/>
                    </a:lnTo>
                    <a:lnTo>
                      <a:pt x="119720" y="84930"/>
                    </a:lnTo>
                    <a:lnTo>
                      <a:pt x="119832" y="84420"/>
                    </a:lnTo>
                    <a:lnTo>
                      <a:pt x="119944" y="83974"/>
                    </a:lnTo>
                    <a:lnTo>
                      <a:pt x="120000" y="83464"/>
                    </a:lnTo>
                    <a:lnTo>
                      <a:pt x="120000" y="83018"/>
                    </a:lnTo>
                    <a:lnTo>
                      <a:pt x="120000" y="82444"/>
                    </a:lnTo>
                    <a:lnTo>
                      <a:pt x="119944" y="81997"/>
                    </a:lnTo>
                    <a:lnTo>
                      <a:pt x="119832" y="81424"/>
                    </a:lnTo>
                    <a:lnTo>
                      <a:pt x="119664" y="80977"/>
                    </a:lnTo>
                    <a:close/>
                    <a:moveTo>
                      <a:pt x="56174" y="109032"/>
                    </a:moveTo>
                    <a:lnTo>
                      <a:pt x="54834" y="107693"/>
                    </a:lnTo>
                    <a:lnTo>
                      <a:pt x="53494" y="106546"/>
                    </a:lnTo>
                    <a:lnTo>
                      <a:pt x="52042" y="105398"/>
                    </a:lnTo>
                    <a:lnTo>
                      <a:pt x="50590" y="104378"/>
                    </a:lnTo>
                    <a:lnTo>
                      <a:pt x="49139" y="103358"/>
                    </a:lnTo>
                    <a:lnTo>
                      <a:pt x="47575" y="102465"/>
                    </a:lnTo>
                    <a:lnTo>
                      <a:pt x="46012" y="101636"/>
                    </a:lnTo>
                    <a:lnTo>
                      <a:pt x="44392" y="100871"/>
                    </a:lnTo>
                    <a:lnTo>
                      <a:pt x="42773" y="100297"/>
                    </a:lnTo>
                    <a:lnTo>
                      <a:pt x="41154" y="99659"/>
                    </a:lnTo>
                    <a:lnTo>
                      <a:pt x="39478" y="99213"/>
                    </a:lnTo>
                    <a:lnTo>
                      <a:pt x="37747" y="98767"/>
                    </a:lnTo>
                    <a:lnTo>
                      <a:pt x="36072" y="98512"/>
                    </a:lnTo>
                    <a:lnTo>
                      <a:pt x="34341" y="98257"/>
                    </a:lnTo>
                    <a:lnTo>
                      <a:pt x="32610" y="98065"/>
                    </a:lnTo>
                    <a:lnTo>
                      <a:pt x="30823" y="98065"/>
                    </a:lnTo>
                    <a:lnTo>
                      <a:pt x="30209" y="98065"/>
                    </a:lnTo>
                    <a:lnTo>
                      <a:pt x="29539" y="98065"/>
                    </a:lnTo>
                    <a:lnTo>
                      <a:pt x="28980" y="98129"/>
                    </a:lnTo>
                    <a:lnTo>
                      <a:pt x="28366" y="98129"/>
                    </a:lnTo>
                    <a:lnTo>
                      <a:pt x="9101" y="46992"/>
                    </a:lnTo>
                    <a:lnTo>
                      <a:pt x="83759" y="10456"/>
                    </a:lnTo>
                    <a:lnTo>
                      <a:pt x="110898" y="80977"/>
                    </a:lnTo>
                    <a:lnTo>
                      <a:pt x="56174" y="10903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0" name="Shape 390"/>
              <p:cNvSpPr/>
              <p:nvPr/>
            </p:nvSpPr>
            <p:spPr>
              <a:xfrm>
                <a:off x="10501313" y="4583113"/>
                <a:ext cx="60325" cy="60325"/>
              </a:xfrm>
              <a:custGeom>
                <a:pathLst>
                  <a:path extrusionOk="0" h="120000" w="120000">
                    <a:moveTo>
                      <a:pt x="59775" y="120000"/>
                    </a:moveTo>
                    <a:lnTo>
                      <a:pt x="53483" y="119550"/>
                    </a:lnTo>
                    <a:lnTo>
                      <a:pt x="47640" y="119101"/>
                    </a:lnTo>
                    <a:lnTo>
                      <a:pt x="41797" y="117303"/>
                    </a:lnTo>
                    <a:lnTo>
                      <a:pt x="36404" y="115056"/>
                    </a:lnTo>
                    <a:lnTo>
                      <a:pt x="31460" y="112808"/>
                    </a:lnTo>
                    <a:lnTo>
                      <a:pt x="26067" y="109662"/>
                    </a:lnTo>
                    <a:lnTo>
                      <a:pt x="21573" y="106516"/>
                    </a:lnTo>
                    <a:lnTo>
                      <a:pt x="17078" y="102471"/>
                    </a:lnTo>
                    <a:lnTo>
                      <a:pt x="13483" y="98426"/>
                    </a:lnTo>
                    <a:lnTo>
                      <a:pt x="9887" y="93483"/>
                    </a:lnTo>
                    <a:lnTo>
                      <a:pt x="7191" y="88539"/>
                    </a:lnTo>
                    <a:lnTo>
                      <a:pt x="4494" y="83595"/>
                    </a:lnTo>
                    <a:lnTo>
                      <a:pt x="2247" y="77752"/>
                    </a:lnTo>
                    <a:lnTo>
                      <a:pt x="898" y="71910"/>
                    </a:lnTo>
                    <a:lnTo>
                      <a:pt x="0" y="66067"/>
                    </a:lnTo>
                    <a:lnTo>
                      <a:pt x="0" y="59775"/>
                    </a:lnTo>
                    <a:lnTo>
                      <a:pt x="0" y="53932"/>
                    </a:lnTo>
                    <a:lnTo>
                      <a:pt x="898" y="47640"/>
                    </a:lnTo>
                    <a:lnTo>
                      <a:pt x="2247" y="41797"/>
                    </a:lnTo>
                    <a:lnTo>
                      <a:pt x="4494" y="36853"/>
                    </a:lnTo>
                    <a:lnTo>
                      <a:pt x="7191" y="31460"/>
                    </a:lnTo>
                    <a:lnTo>
                      <a:pt x="9887" y="26516"/>
                    </a:lnTo>
                    <a:lnTo>
                      <a:pt x="13483" y="21573"/>
                    </a:lnTo>
                    <a:lnTo>
                      <a:pt x="17078" y="17528"/>
                    </a:lnTo>
                    <a:lnTo>
                      <a:pt x="21573" y="13483"/>
                    </a:lnTo>
                    <a:lnTo>
                      <a:pt x="26067" y="10337"/>
                    </a:lnTo>
                    <a:lnTo>
                      <a:pt x="31460" y="7191"/>
                    </a:lnTo>
                    <a:lnTo>
                      <a:pt x="36404" y="4943"/>
                    </a:lnTo>
                    <a:lnTo>
                      <a:pt x="41797" y="2696"/>
                    </a:lnTo>
                    <a:lnTo>
                      <a:pt x="47640" y="898"/>
                    </a:lnTo>
                    <a:lnTo>
                      <a:pt x="53483" y="0"/>
                    </a:lnTo>
                    <a:lnTo>
                      <a:pt x="59775" y="0"/>
                    </a:lnTo>
                    <a:lnTo>
                      <a:pt x="66067" y="0"/>
                    </a:lnTo>
                    <a:lnTo>
                      <a:pt x="71910" y="898"/>
                    </a:lnTo>
                    <a:lnTo>
                      <a:pt x="77303" y="2696"/>
                    </a:lnTo>
                    <a:lnTo>
                      <a:pt x="83146" y="4943"/>
                    </a:lnTo>
                    <a:lnTo>
                      <a:pt x="88089" y="7191"/>
                    </a:lnTo>
                    <a:lnTo>
                      <a:pt x="93483" y="10337"/>
                    </a:lnTo>
                    <a:lnTo>
                      <a:pt x="97528" y="13483"/>
                    </a:lnTo>
                    <a:lnTo>
                      <a:pt x="102022" y="17528"/>
                    </a:lnTo>
                    <a:lnTo>
                      <a:pt x="106067" y="21573"/>
                    </a:lnTo>
                    <a:lnTo>
                      <a:pt x="109213" y="26516"/>
                    </a:lnTo>
                    <a:lnTo>
                      <a:pt x="112808" y="31460"/>
                    </a:lnTo>
                    <a:lnTo>
                      <a:pt x="115056" y="36853"/>
                    </a:lnTo>
                    <a:lnTo>
                      <a:pt x="116853" y="41797"/>
                    </a:lnTo>
                    <a:lnTo>
                      <a:pt x="118202" y="47640"/>
                    </a:lnTo>
                    <a:lnTo>
                      <a:pt x="119550" y="53932"/>
                    </a:lnTo>
                    <a:lnTo>
                      <a:pt x="120000" y="59775"/>
                    </a:lnTo>
                    <a:lnTo>
                      <a:pt x="119550" y="66067"/>
                    </a:lnTo>
                    <a:lnTo>
                      <a:pt x="118202" y="71910"/>
                    </a:lnTo>
                    <a:lnTo>
                      <a:pt x="116853" y="77752"/>
                    </a:lnTo>
                    <a:lnTo>
                      <a:pt x="115056" y="83595"/>
                    </a:lnTo>
                    <a:lnTo>
                      <a:pt x="112808" y="88539"/>
                    </a:lnTo>
                    <a:lnTo>
                      <a:pt x="109213" y="93483"/>
                    </a:lnTo>
                    <a:lnTo>
                      <a:pt x="106067" y="98426"/>
                    </a:lnTo>
                    <a:lnTo>
                      <a:pt x="102022" y="102471"/>
                    </a:lnTo>
                    <a:lnTo>
                      <a:pt x="97528" y="106516"/>
                    </a:lnTo>
                    <a:lnTo>
                      <a:pt x="93483" y="109662"/>
                    </a:lnTo>
                    <a:lnTo>
                      <a:pt x="88089" y="112808"/>
                    </a:lnTo>
                    <a:lnTo>
                      <a:pt x="83146" y="115056"/>
                    </a:lnTo>
                    <a:lnTo>
                      <a:pt x="77303" y="117303"/>
                    </a:lnTo>
                    <a:lnTo>
                      <a:pt x="71910" y="119101"/>
                    </a:lnTo>
                    <a:lnTo>
                      <a:pt x="66067" y="119550"/>
                    </a:lnTo>
                    <a:lnTo>
                      <a:pt x="59775"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1" name="Shape 391"/>
              <p:cNvSpPr/>
              <p:nvPr/>
            </p:nvSpPr>
            <p:spPr>
              <a:xfrm>
                <a:off x="10420350" y="4502150"/>
                <a:ext cx="223837" cy="223838"/>
              </a:xfrm>
              <a:custGeom>
                <a:pathLst>
                  <a:path extrusionOk="0" h="120000" w="120000">
                    <a:moveTo>
                      <a:pt x="59939" y="0"/>
                    </a:moveTo>
                    <a:lnTo>
                      <a:pt x="56784" y="0"/>
                    </a:lnTo>
                    <a:lnTo>
                      <a:pt x="53751" y="242"/>
                    </a:lnTo>
                    <a:lnTo>
                      <a:pt x="50839" y="728"/>
                    </a:lnTo>
                    <a:lnTo>
                      <a:pt x="47805" y="1213"/>
                    </a:lnTo>
                    <a:lnTo>
                      <a:pt x="45015" y="1820"/>
                    </a:lnTo>
                    <a:lnTo>
                      <a:pt x="42103" y="2790"/>
                    </a:lnTo>
                    <a:lnTo>
                      <a:pt x="39191" y="3640"/>
                    </a:lnTo>
                    <a:lnTo>
                      <a:pt x="36521" y="4732"/>
                    </a:lnTo>
                    <a:lnTo>
                      <a:pt x="33852" y="5824"/>
                    </a:lnTo>
                    <a:lnTo>
                      <a:pt x="31304" y="7280"/>
                    </a:lnTo>
                    <a:lnTo>
                      <a:pt x="28877" y="8736"/>
                    </a:lnTo>
                    <a:lnTo>
                      <a:pt x="26329" y="10313"/>
                    </a:lnTo>
                    <a:lnTo>
                      <a:pt x="24024" y="12012"/>
                    </a:lnTo>
                    <a:lnTo>
                      <a:pt x="21840" y="13710"/>
                    </a:lnTo>
                    <a:lnTo>
                      <a:pt x="19656" y="15652"/>
                    </a:lnTo>
                    <a:lnTo>
                      <a:pt x="17472" y="17593"/>
                    </a:lnTo>
                    <a:lnTo>
                      <a:pt x="15409" y="19656"/>
                    </a:lnTo>
                    <a:lnTo>
                      <a:pt x="13589" y="21840"/>
                    </a:lnTo>
                    <a:lnTo>
                      <a:pt x="11769" y="24024"/>
                    </a:lnTo>
                    <a:lnTo>
                      <a:pt x="10070" y="26450"/>
                    </a:lnTo>
                    <a:lnTo>
                      <a:pt x="8614" y="28877"/>
                    </a:lnTo>
                    <a:lnTo>
                      <a:pt x="7158" y="31304"/>
                    </a:lnTo>
                    <a:lnTo>
                      <a:pt x="5824" y="33973"/>
                    </a:lnTo>
                    <a:lnTo>
                      <a:pt x="4610" y="36643"/>
                    </a:lnTo>
                    <a:lnTo>
                      <a:pt x="3640" y="39433"/>
                    </a:lnTo>
                    <a:lnTo>
                      <a:pt x="2548" y="42103"/>
                    </a:lnTo>
                    <a:lnTo>
                      <a:pt x="1820" y="45015"/>
                    </a:lnTo>
                    <a:lnTo>
                      <a:pt x="1092" y="47805"/>
                    </a:lnTo>
                    <a:lnTo>
                      <a:pt x="606" y="50839"/>
                    </a:lnTo>
                    <a:lnTo>
                      <a:pt x="242" y="53872"/>
                    </a:lnTo>
                    <a:lnTo>
                      <a:pt x="0" y="56905"/>
                    </a:lnTo>
                    <a:lnTo>
                      <a:pt x="0" y="59939"/>
                    </a:lnTo>
                    <a:lnTo>
                      <a:pt x="0" y="63094"/>
                    </a:lnTo>
                    <a:lnTo>
                      <a:pt x="242" y="66127"/>
                    </a:lnTo>
                    <a:lnTo>
                      <a:pt x="606" y="69160"/>
                    </a:lnTo>
                    <a:lnTo>
                      <a:pt x="1092" y="72072"/>
                    </a:lnTo>
                    <a:lnTo>
                      <a:pt x="1820" y="74984"/>
                    </a:lnTo>
                    <a:lnTo>
                      <a:pt x="2548" y="77896"/>
                    </a:lnTo>
                    <a:lnTo>
                      <a:pt x="3640" y="80566"/>
                    </a:lnTo>
                    <a:lnTo>
                      <a:pt x="4610" y="83356"/>
                    </a:lnTo>
                    <a:lnTo>
                      <a:pt x="5824" y="86026"/>
                    </a:lnTo>
                    <a:lnTo>
                      <a:pt x="7158" y="88574"/>
                    </a:lnTo>
                    <a:lnTo>
                      <a:pt x="8614" y="91122"/>
                    </a:lnTo>
                    <a:lnTo>
                      <a:pt x="10070" y="93427"/>
                    </a:lnTo>
                    <a:lnTo>
                      <a:pt x="11769" y="95975"/>
                    </a:lnTo>
                    <a:lnTo>
                      <a:pt x="13589" y="98159"/>
                    </a:lnTo>
                    <a:lnTo>
                      <a:pt x="15409" y="100343"/>
                    </a:lnTo>
                    <a:lnTo>
                      <a:pt x="17472" y="102406"/>
                    </a:lnTo>
                    <a:lnTo>
                      <a:pt x="19656" y="104347"/>
                    </a:lnTo>
                    <a:lnTo>
                      <a:pt x="21840" y="106410"/>
                    </a:lnTo>
                    <a:lnTo>
                      <a:pt x="24024" y="107987"/>
                    </a:lnTo>
                    <a:lnTo>
                      <a:pt x="26329" y="109686"/>
                    </a:lnTo>
                    <a:lnTo>
                      <a:pt x="28877" y="111263"/>
                    </a:lnTo>
                    <a:lnTo>
                      <a:pt x="31304" y="112719"/>
                    </a:lnTo>
                    <a:lnTo>
                      <a:pt x="33852" y="114054"/>
                    </a:lnTo>
                    <a:lnTo>
                      <a:pt x="36521" y="115267"/>
                    </a:lnTo>
                    <a:lnTo>
                      <a:pt x="39191" y="116359"/>
                    </a:lnTo>
                    <a:lnTo>
                      <a:pt x="42103" y="117330"/>
                    </a:lnTo>
                    <a:lnTo>
                      <a:pt x="45015" y="118058"/>
                    </a:lnTo>
                    <a:lnTo>
                      <a:pt x="47805" y="118786"/>
                    </a:lnTo>
                    <a:lnTo>
                      <a:pt x="50839" y="119393"/>
                    </a:lnTo>
                    <a:lnTo>
                      <a:pt x="53751" y="119757"/>
                    </a:lnTo>
                    <a:lnTo>
                      <a:pt x="56784" y="119878"/>
                    </a:lnTo>
                    <a:lnTo>
                      <a:pt x="59939" y="120000"/>
                    </a:lnTo>
                    <a:lnTo>
                      <a:pt x="62972" y="119878"/>
                    </a:lnTo>
                    <a:lnTo>
                      <a:pt x="66006" y="119757"/>
                    </a:lnTo>
                    <a:lnTo>
                      <a:pt x="69039" y="119393"/>
                    </a:lnTo>
                    <a:lnTo>
                      <a:pt x="71951" y="118786"/>
                    </a:lnTo>
                    <a:lnTo>
                      <a:pt x="74863" y="118058"/>
                    </a:lnTo>
                    <a:lnTo>
                      <a:pt x="77775" y="117330"/>
                    </a:lnTo>
                    <a:lnTo>
                      <a:pt x="80566" y="116359"/>
                    </a:lnTo>
                    <a:lnTo>
                      <a:pt x="83356" y="115267"/>
                    </a:lnTo>
                    <a:lnTo>
                      <a:pt x="85904" y="114054"/>
                    </a:lnTo>
                    <a:lnTo>
                      <a:pt x="88452" y="112719"/>
                    </a:lnTo>
                    <a:lnTo>
                      <a:pt x="91001" y="111263"/>
                    </a:lnTo>
                    <a:lnTo>
                      <a:pt x="93427" y="109686"/>
                    </a:lnTo>
                    <a:lnTo>
                      <a:pt x="95733" y="107987"/>
                    </a:lnTo>
                    <a:lnTo>
                      <a:pt x="98159" y="106410"/>
                    </a:lnTo>
                    <a:lnTo>
                      <a:pt x="100222" y="104347"/>
                    </a:lnTo>
                    <a:lnTo>
                      <a:pt x="102285" y="102406"/>
                    </a:lnTo>
                    <a:lnTo>
                      <a:pt x="104347" y="100343"/>
                    </a:lnTo>
                    <a:lnTo>
                      <a:pt x="106167" y="98159"/>
                    </a:lnTo>
                    <a:lnTo>
                      <a:pt x="107987" y="95975"/>
                    </a:lnTo>
                    <a:lnTo>
                      <a:pt x="109686" y="93427"/>
                    </a:lnTo>
                    <a:lnTo>
                      <a:pt x="111263" y="91122"/>
                    </a:lnTo>
                    <a:lnTo>
                      <a:pt x="112719" y="88574"/>
                    </a:lnTo>
                    <a:lnTo>
                      <a:pt x="113933" y="86026"/>
                    </a:lnTo>
                    <a:lnTo>
                      <a:pt x="115146" y="83356"/>
                    </a:lnTo>
                    <a:lnTo>
                      <a:pt x="116359" y="80566"/>
                    </a:lnTo>
                    <a:lnTo>
                      <a:pt x="117209" y="77896"/>
                    </a:lnTo>
                    <a:lnTo>
                      <a:pt x="118058" y="74984"/>
                    </a:lnTo>
                    <a:lnTo>
                      <a:pt x="118665" y="72072"/>
                    </a:lnTo>
                    <a:lnTo>
                      <a:pt x="119150" y="69160"/>
                    </a:lnTo>
                    <a:lnTo>
                      <a:pt x="119635" y="66127"/>
                    </a:lnTo>
                    <a:lnTo>
                      <a:pt x="119878" y="63094"/>
                    </a:lnTo>
                    <a:lnTo>
                      <a:pt x="120000" y="59939"/>
                    </a:lnTo>
                    <a:lnTo>
                      <a:pt x="119878" y="56905"/>
                    </a:lnTo>
                    <a:lnTo>
                      <a:pt x="119635" y="53872"/>
                    </a:lnTo>
                    <a:lnTo>
                      <a:pt x="119150" y="50839"/>
                    </a:lnTo>
                    <a:lnTo>
                      <a:pt x="118665" y="47805"/>
                    </a:lnTo>
                    <a:lnTo>
                      <a:pt x="118058" y="45015"/>
                    </a:lnTo>
                    <a:lnTo>
                      <a:pt x="117209" y="42103"/>
                    </a:lnTo>
                    <a:lnTo>
                      <a:pt x="116359" y="39433"/>
                    </a:lnTo>
                    <a:lnTo>
                      <a:pt x="115146" y="36643"/>
                    </a:lnTo>
                    <a:lnTo>
                      <a:pt x="113933" y="33973"/>
                    </a:lnTo>
                    <a:lnTo>
                      <a:pt x="112719" y="31304"/>
                    </a:lnTo>
                    <a:lnTo>
                      <a:pt x="111263" y="28877"/>
                    </a:lnTo>
                    <a:lnTo>
                      <a:pt x="109686" y="26450"/>
                    </a:lnTo>
                    <a:lnTo>
                      <a:pt x="107987" y="24024"/>
                    </a:lnTo>
                    <a:lnTo>
                      <a:pt x="106167" y="21840"/>
                    </a:lnTo>
                    <a:lnTo>
                      <a:pt x="104347" y="19656"/>
                    </a:lnTo>
                    <a:lnTo>
                      <a:pt x="102285" y="17593"/>
                    </a:lnTo>
                    <a:lnTo>
                      <a:pt x="100222" y="15652"/>
                    </a:lnTo>
                    <a:lnTo>
                      <a:pt x="98159" y="13710"/>
                    </a:lnTo>
                    <a:lnTo>
                      <a:pt x="95733" y="12012"/>
                    </a:lnTo>
                    <a:lnTo>
                      <a:pt x="93427" y="10313"/>
                    </a:lnTo>
                    <a:lnTo>
                      <a:pt x="91001" y="8736"/>
                    </a:lnTo>
                    <a:lnTo>
                      <a:pt x="88452" y="7280"/>
                    </a:lnTo>
                    <a:lnTo>
                      <a:pt x="85904" y="5824"/>
                    </a:lnTo>
                    <a:lnTo>
                      <a:pt x="83356" y="4732"/>
                    </a:lnTo>
                    <a:lnTo>
                      <a:pt x="80566" y="3640"/>
                    </a:lnTo>
                    <a:lnTo>
                      <a:pt x="77775" y="2790"/>
                    </a:lnTo>
                    <a:lnTo>
                      <a:pt x="74863" y="1820"/>
                    </a:lnTo>
                    <a:lnTo>
                      <a:pt x="71951" y="1213"/>
                    </a:lnTo>
                    <a:lnTo>
                      <a:pt x="69039" y="728"/>
                    </a:lnTo>
                    <a:lnTo>
                      <a:pt x="66006" y="242"/>
                    </a:lnTo>
                    <a:lnTo>
                      <a:pt x="62972" y="0"/>
                    </a:lnTo>
                    <a:lnTo>
                      <a:pt x="59939" y="0"/>
                    </a:lnTo>
                    <a:close/>
                    <a:moveTo>
                      <a:pt x="59939" y="91001"/>
                    </a:moveTo>
                    <a:lnTo>
                      <a:pt x="58361" y="91001"/>
                    </a:lnTo>
                    <a:lnTo>
                      <a:pt x="56784" y="90879"/>
                    </a:lnTo>
                    <a:lnTo>
                      <a:pt x="55207" y="90758"/>
                    </a:lnTo>
                    <a:lnTo>
                      <a:pt x="53629" y="90515"/>
                    </a:lnTo>
                    <a:lnTo>
                      <a:pt x="52052" y="90151"/>
                    </a:lnTo>
                    <a:lnTo>
                      <a:pt x="50717" y="89666"/>
                    </a:lnTo>
                    <a:lnTo>
                      <a:pt x="49261" y="89180"/>
                    </a:lnTo>
                    <a:lnTo>
                      <a:pt x="47805" y="88695"/>
                    </a:lnTo>
                    <a:lnTo>
                      <a:pt x="46471" y="87967"/>
                    </a:lnTo>
                    <a:lnTo>
                      <a:pt x="45136" y="87360"/>
                    </a:lnTo>
                    <a:lnTo>
                      <a:pt x="43801" y="86632"/>
                    </a:lnTo>
                    <a:lnTo>
                      <a:pt x="42588" y="85783"/>
                    </a:lnTo>
                    <a:lnTo>
                      <a:pt x="41375" y="84934"/>
                    </a:lnTo>
                    <a:lnTo>
                      <a:pt x="40161" y="83963"/>
                    </a:lnTo>
                    <a:lnTo>
                      <a:pt x="38948" y="82992"/>
                    </a:lnTo>
                    <a:lnTo>
                      <a:pt x="37977" y="81900"/>
                    </a:lnTo>
                    <a:lnTo>
                      <a:pt x="36885" y="80930"/>
                    </a:lnTo>
                    <a:lnTo>
                      <a:pt x="36036" y="79716"/>
                    </a:lnTo>
                    <a:lnTo>
                      <a:pt x="35065" y="78503"/>
                    </a:lnTo>
                    <a:lnTo>
                      <a:pt x="34216" y="77411"/>
                    </a:lnTo>
                    <a:lnTo>
                      <a:pt x="33367" y="76076"/>
                    </a:lnTo>
                    <a:lnTo>
                      <a:pt x="32639" y="74742"/>
                    </a:lnTo>
                    <a:lnTo>
                      <a:pt x="31911" y="73407"/>
                    </a:lnTo>
                    <a:lnTo>
                      <a:pt x="31304" y="72072"/>
                    </a:lnTo>
                    <a:lnTo>
                      <a:pt x="30819" y="70738"/>
                    </a:lnTo>
                    <a:lnTo>
                      <a:pt x="30212" y="69160"/>
                    </a:lnTo>
                    <a:lnTo>
                      <a:pt x="29848" y="67704"/>
                    </a:lnTo>
                    <a:lnTo>
                      <a:pt x="29484" y="66370"/>
                    </a:lnTo>
                    <a:lnTo>
                      <a:pt x="29241" y="64792"/>
                    </a:lnTo>
                    <a:lnTo>
                      <a:pt x="28998" y="63215"/>
                    </a:lnTo>
                    <a:lnTo>
                      <a:pt x="28998" y="61638"/>
                    </a:lnTo>
                    <a:lnTo>
                      <a:pt x="28877" y="59939"/>
                    </a:lnTo>
                    <a:lnTo>
                      <a:pt x="28998" y="58361"/>
                    </a:lnTo>
                    <a:lnTo>
                      <a:pt x="28998" y="56784"/>
                    </a:lnTo>
                    <a:lnTo>
                      <a:pt x="29241" y="55207"/>
                    </a:lnTo>
                    <a:lnTo>
                      <a:pt x="29484" y="53751"/>
                    </a:lnTo>
                    <a:lnTo>
                      <a:pt x="29848" y="52295"/>
                    </a:lnTo>
                    <a:lnTo>
                      <a:pt x="30212" y="50717"/>
                    </a:lnTo>
                    <a:lnTo>
                      <a:pt x="30819" y="49261"/>
                    </a:lnTo>
                    <a:lnTo>
                      <a:pt x="31304" y="47805"/>
                    </a:lnTo>
                    <a:lnTo>
                      <a:pt x="31911" y="46592"/>
                    </a:lnTo>
                    <a:lnTo>
                      <a:pt x="32639" y="45257"/>
                    </a:lnTo>
                    <a:lnTo>
                      <a:pt x="33367" y="43923"/>
                    </a:lnTo>
                    <a:lnTo>
                      <a:pt x="34216" y="42709"/>
                    </a:lnTo>
                    <a:lnTo>
                      <a:pt x="35065" y="41375"/>
                    </a:lnTo>
                    <a:lnTo>
                      <a:pt x="36036" y="40161"/>
                    </a:lnTo>
                    <a:lnTo>
                      <a:pt x="36885" y="39191"/>
                    </a:lnTo>
                    <a:lnTo>
                      <a:pt x="37977" y="37977"/>
                    </a:lnTo>
                    <a:lnTo>
                      <a:pt x="38948" y="37128"/>
                    </a:lnTo>
                    <a:lnTo>
                      <a:pt x="40161" y="36036"/>
                    </a:lnTo>
                    <a:lnTo>
                      <a:pt x="41375" y="35065"/>
                    </a:lnTo>
                    <a:lnTo>
                      <a:pt x="42588" y="34216"/>
                    </a:lnTo>
                    <a:lnTo>
                      <a:pt x="43801" y="33488"/>
                    </a:lnTo>
                    <a:lnTo>
                      <a:pt x="45136" y="32639"/>
                    </a:lnTo>
                    <a:lnTo>
                      <a:pt x="46471" y="32032"/>
                    </a:lnTo>
                    <a:lnTo>
                      <a:pt x="47805" y="31304"/>
                    </a:lnTo>
                    <a:lnTo>
                      <a:pt x="49261" y="30819"/>
                    </a:lnTo>
                    <a:lnTo>
                      <a:pt x="50717" y="30333"/>
                    </a:lnTo>
                    <a:lnTo>
                      <a:pt x="52052" y="29969"/>
                    </a:lnTo>
                    <a:lnTo>
                      <a:pt x="53629" y="29484"/>
                    </a:lnTo>
                    <a:lnTo>
                      <a:pt x="55207" y="29241"/>
                    </a:lnTo>
                    <a:lnTo>
                      <a:pt x="56784" y="29120"/>
                    </a:lnTo>
                    <a:lnTo>
                      <a:pt x="58361" y="28998"/>
                    </a:lnTo>
                    <a:lnTo>
                      <a:pt x="59939" y="28998"/>
                    </a:lnTo>
                    <a:lnTo>
                      <a:pt x="61516" y="28998"/>
                    </a:lnTo>
                    <a:lnTo>
                      <a:pt x="63215" y="29120"/>
                    </a:lnTo>
                    <a:lnTo>
                      <a:pt x="64550" y="29241"/>
                    </a:lnTo>
                    <a:lnTo>
                      <a:pt x="66127" y="29484"/>
                    </a:lnTo>
                    <a:lnTo>
                      <a:pt x="67704" y="29969"/>
                    </a:lnTo>
                    <a:lnTo>
                      <a:pt x="69160" y="30333"/>
                    </a:lnTo>
                    <a:lnTo>
                      <a:pt x="70616" y="30819"/>
                    </a:lnTo>
                    <a:lnTo>
                      <a:pt x="71951" y="31304"/>
                    </a:lnTo>
                    <a:lnTo>
                      <a:pt x="73407" y="32032"/>
                    </a:lnTo>
                    <a:lnTo>
                      <a:pt x="74742" y="32639"/>
                    </a:lnTo>
                    <a:lnTo>
                      <a:pt x="76076" y="33488"/>
                    </a:lnTo>
                    <a:lnTo>
                      <a:pt x="77290" y="34216"/>
                    </a:lnTo>
                    <a:lnTo>
                      <a:pt x="78503" y="35065"/>
                    </a:lnTo>
                    <a:lnTo>
                      <a:pt x="79716" y="36036"/>
                    </a:lnTo>
                    <a:lnTo>
                      <a:pt x="80808" y="37128"/>
                    </a:lnTo>
                    <a:lnTo>
                      <a:pt x="81900" y="37977"/>
                    </a:lnTo>
                    <a:lnTo>
                      <a:pt x="82871" y="39191"/>
                    </a:lnTo>
                    <a:lnTo>
                      <a:pt x="83842" y="40161"/>
                    </a:lnTo>
                    <a:lnTo>
                      <a:pt x="84812" y="41375"/>
                    </a:lnTo>
                    <a:lnTo>
                      <a:pt x="85662" y="42709"/>
                    </a:lnTo>
                    <a:lnTo>
                      <a:pt x="86390" y="43923"/>
                    </a:lnTo>
                    <a:lnTo>
                      <a:pt x="87239" y="45257"/>
                    </a:lnTo>
                    <a:lnTo>
                      <a:pt x="87846" y="46592"/>
                    </a:lnTo>
                    <a:lnTo>
                      <a:pt x="88452" y="47805"/>
                    </a:lnTo>
                    <a:lnTo>
                      <a:pt x="89180" y="49261"/>
                    </a:lnTo>
                    <a:lnTo>
                      <a:pt x="89544" y="50717"/>
                    </a:lnTo>
                    <a:lnTo>
                      <a:pt x="90030" y="52295"/>
                    </a:lnTo>
                    <a:lnTo>
                      <a:pt x="90273" y="53751"/>
                    </a:lnTo>
                    <a:lnTo>
                      <a:pt x="90637" y="55207"/>
                    </a:lnTo>
                    <a:lnTo>
                      <a:pt x="90879" y="56784"/>
                    </a:lnTo>
                    <a:lnTo>
                      <a:pt x="91001" y="58361"/>
                    </a:lnTo>
                    <a:lnTo>
                      <a:pt x="91001" y="59939"/>
                    </a:lnTo>
                    <a:lnTo>
                      <a:pt x="91001" y="61638"/>
                    </a:lnTo>
                    <a:lnTo>
                      <a:pt x="90879" y="63215"/>
                    </a:lnTo>
                    <a:lnTo>
                      <a:pt x="90637" y="64792"/>
                    </a:lnTo>
                    <a:lnTo>
                      <a:pt x="90273" y="66370"/>
                    </a:lnTo>
                    <a:lnTo>
                      <a:pt x="90030" y="67704"/>
                    </a:lnTo>
                    <a:lnTo>
                      <a:pt x="89544" y="69160"/>
                    </a:lnTo>
                    <a:lnTo>
                      <a:pt x="89180" y="70738"/>
                    </a:lnTo>
                    <a:lnTo>
                      <a:pt x="88452" y="72072"/>
                    </a:lnTo>
                    <a:lnTo>
                      <a:pt x="87846" y="73407"/>
                    </a:lnTo>
                    <a:lnTo>
                      <a:pt x="87239" y="74742"/>
                    </a:lnTo>
                    <a:lnTo>
                      <a:pt x="86390" y="76076"/>
                    </a:lnTo>
                    <a:lnTo>
                      <a:pt x="85662" y="77411"/>
                    </a:lnTo>
                    <a:lnTo>
                      <a:pt x="84812" y="78503"/>
                    </a:lnTo>
                    <a:lnTo>
                      <a:pt x="83842" y="79716"/>
                    </a:lnTo>
                    <a:lnTo>
                      <a:pt x="82871" y="80930"/>
                    </a:lnTo>
                    <a:lnTo>
                      <a:pt x="81900" y="81900"/>
                    </a:lnTo>
                    <a:lnTo>
                      <a:pt x="80808" y="82992"/>
                    </a:lnTo>
                    <a:lnTo>
                      <a:pt x="79716" y="83963"/>
                    </a:lnTo>
                    <a:lnTo>
                      <a:pt x="78503" y="84934"/>
                    </a:lnTo>
                    <a:lnTo>
                      <a:pt x="77290" y="85783"/>
                    </a:lnTo>
                    <a:lnTo>
                      <a:pt x="76076" y="86632"/>
                    </a:lnTo>
                    <a:lnTo>
                      <a:pt x="74742" y="87360"/>
                    </a:lnTo>
                    <a:lnTo>
                      <a:pt x="73407" y="87967"/>
                    </a:lnTo>
                    <a:lnTo>
                      <a:pt x="71951" y="88695"/>
                    </a:lnTo>
                    <a:lnTo>
                      <a:pt x="70616" y="89180"/>
                    </a:lnTo>
                    <a:lnTo>
                      <a:pt x="69160" y="89666"/>
                    </a:lnTo>
                    <a:lnTo>
                      <a:pt x="67704" y="90151"/>
                    </a:lnTo>
                    <a:lnTo>
                      <a:pt x="66127" y="90515"/>
                    </a:lnTo>
                    <a:lnTo>
                      <a:pt x="64550" y="90758"/>
                    </a:lnTo>
                    <a:lnTo>
                      <a:pt x="63215" y="90879"/>
                    </a:lnTo>
                    <a:lnTo>
                      <a:pt x="61516" y="91001"/>
                    </a:lnTo>
                    <a:lnTo>
                      <a:pt x="59939" y="9100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2" name="Shape 392"/>
              <p:cNvSpPr/>
              <p:nvPr/>
            </p:nvSpPr>
            <p:spPr>
              <a:xfrm>
                <a:off x="10529888" y="4227513"/>
                <a:ext cx="238125" cy="225425"/>
              </a:xfrm>
              <a:custGeom>
                <a:pathLst>
                  <a:path extrusionOk="0" h="120000" w="120000">
                    <a:moveTo>
                      <a:pt x="120000" y="44381"/>
                    </a:moveTo>
                    <a:lnTo>
                      <a:pt x="35805" y="120000"/>
                    </a:lnTo>
                    <a:lnTo>
                      <a:pt x="0" y="75618"/>
                    </a:lnTo>
                    <a:lnTo>
                      <a:pt x="84194" y="0"/>
                    </a:lnTo>
                    <a:lnTo>
                      <a:pt x="120000" y="4438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3" name="Shape 393"/>
              <p:cNvSpPr/>
              <p:nvPr/>
            </p:nvSpPr>
            <p:spPr>
              <a:xfrm>
                <a:off x="10634663" y="4419600"/>
                <a:ext cx="300037" cy="157163"/>
              </a:xfrm>
              <a:custGeom>
                <a:pathLst>
                  <a:path extrusionOk="0" h="120000" w="120000">
                    <a:moveTo>
                      <a:pt x="119637" y="3820"/>
                    </a:moveTo>
                    <a:lnTo>
                      <a:pt x="119275" y="2431"/>
                    </a:lnTo>
                    <a:lnTo>
                      <a:pt x="118641" y="1562"/>
                    </a:lnTo>
                    <a:lnTo>
                      <a:pt x="118007" y="694"/>
                    </a:lnTo>
                    <a:lnTo>
                      <a:pt x="117192" y="173"/>
                    </a:lnTo>
                    <a:lnTo>
                      <a:pt x="116377" y="0"/>
                    </a:lnTo>
                    <a:lnTo>
                      <a:pt x="115471" y="0"/>
                    </a:lnTo>
                    <a:lnTo>
                      <a:pt x="114566" y="347"/>
                    </a:lnTo>
                    <a:lnTo>
                      <a:pt x="113750" y="868"/>
                    </a:lnTo>
                    <a:lnTo>
                      <a:pt x="0" y="97250"/>
                    </a:lnTo>
                    <a:lnTo>
                      <a:pt x="905" y="99855"/>
                    </a:lnTo>
                    <a:lnTo>
                      <a:pt x="1630" y="102633"/>
                    </a:lnTo>
                    <a:lnTo>
                      <a:pt x="2445" y="105238"/>
                    </a:lnTo>
                    <a:lnTo>
                      <a:pt x="3169" y="108364"/>
                    </a:lnTo>
                    <a:lnTo>
                      <a:pt x="3894" y="111143"/>
                    </a:lnTo>
                    <a:lnTo>
                      <a:pt x="4528" y="114095"/>
                    </a:lnTo>
                    <a:lnTo>
                      <a:pt x="5162" y="116874"/>
                    </a:lnTo>
                    <a:lnTo>
                      <a:pt x="5615" y="120000"/>
                    </a:lnTo>
                    <a:lnTo>
                      <a:pt x="117373" y="13892"/>
                    </a:lnTo>
                    <a:lnTo>
                      <a:pt x="118188" y="13024"/>
                    </a:lnTo>
                    <a:lnTo>
                      <a:pt x="118913" y="11982"/>
                    </a:lnTo>
                    <a:lnTo>
                      <a:pt x="119366" y="10593"/>
                    </a:lnTo>
                    <a:lnTo>
                      <a:pt x="119728" y="9377"/>
                    </a:lnTo>
                    <a:lnTo>
                      <a:pt x="119909" y="7814"/>
                    </a:lnTo>
                    <a:lnTo>
                      <a:pt x="119999" y="6599"/>
                    </a:lnTo>
                    <a:lnTo>
                      <a:pt x="119909" y="5036"/>
                    </a:lnTo>
                    <a:lnTo>
                      <a:pt x="119637" y="382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4" name="Shape 394"/>
              <p:cNvSpPr/>
              <p:nvPr/>
            </p:nvSpPr>
            <p:spPr>
              <a:xfrm>
                <a:off x="10142538" y="4114800"/>
                <a:ext cx="346075" cy="401638"/>
              </a:xfrm>
              <a:custGeom>
                <a:pathLst>
                  <a:path extrusionOk="0" h="120000" w="120000">
                    <a:moveTo>
                      <a:pt x="120000" y="114641"/>
                    </a:moveTo>
                    <a:lnTo>
                      <a:pt x="69336" y="13770"/>
                    </a:lnTo>
                    <a:lnTo>
                      <a:pt x="68785" y="12685"/>
                    </a:lnTo>
                    <a:lnTo>
                      <a:pt x="68154" y="11667"/>
                    </a:lnTo>
                    <a:lnTo>
                      <a:pt x="67524" y="10717"/>
                    </a:lnTo>
                    <a:lnTo>
                      <a:pt x="66815" y="9768"/>
                    </a:lnTo>
                    <a:lnTo>
                      <a:pt x="66027" y="8954"/>
                    </a:lnTo>
                    <a:lnTo>
                      <a:pt x="65239" y="8072"/>
                    </a:lnTo>
                    <a:lnTo>
                      <a:pt x="64372" y="7258"/>
                    </a:lnTo>
                    <a:lnTo>
                      <a:pt x="63427" y="6444"/>
                    </a:lnTo>
                    <a:lnTo>
                      <a:pt x="62481" y="5698"/>
                    </a:lnTo>
                    <a:lnTo>
                      <a:pt x="61615" y="5019"/>
                    </a:lnTo>
                    <a:lnTo>
                      <a:pt x="60590" y="4341"/>
                    </a:lnTo>
                    <a:lnTo>
                      <a:pt x="59566" y="3798"/>
                    </a:lnTo>
                    <a:lnTo>
                      <a:pt x="58463" y="3188"/>
                    </a:lnTo>
                    <a:lnTo>
                      <a:pt x="57360" y="2645"/>
                    </a:lnTo>
                    <a:lnTo>
                      <a:pt x="56257" y="2170"/>
                    </a:lnTo>
                    <a:lnTo>
                      <a:pt x="55075" y="1763"/>
                    </a:lnTo>
                    <a:lnTo>
                      <a:pt x="53893" y="1356"/>
                    </a:lnTo>
                    <a:lnTo>
                      <a:pt x="52711" y="1017"/>
                    </a:lnTo>
                    <a:lnTo>
                      <a:pt x="51529" y="746"/>
                    </a:lnTo>
                    <a:lnTo>
                      <a:pt x="50269" y="474"/>
                    </a:lnTo>
                    <a:lnTo>
                      <a:pt x="49087" y="271"/>
                    </a:lnTo>
                    <a:lnTo>
                      <a:pt x="47826" y="135"/>
                    </a:lnTo>
                    <a:lnTo>
                      <a:pt x="46565" y="67"/>
                    </a:lnTo>
                    <a:lnTo>
                      <a:pt x="45305" y="0"/>
                    </a:lnTo>
                    <a:lnTo>
                      <a:pt x="44044" y="67"/>
                    </a:lnTo>
                    <a:lnTo>
                      <a:pt x="42783" y="135"/>
                    </a:lnTo>
                    <a:lnTo>
                      <a:pt x="41365" y="203"/>
                    </a:lnTo>
                    <a:lnTo>
                      <a:pt x="40105" y="407"/>
                    </a:lnTo>
                    <a:lnTo>
                      <a:pt x="38844" y="610"/>
                    </a:lnTo>
                    <a:lnTo>
                      <a:pt x="37583" y="949"/>
                    </a:lnTo>
                    <a:lnTo>
                      <a:pt x="36323" y="1288"/>
                    </a:lnTo>
                    <a:lnTo>
                      <a:pt x="35141" y="1628"/>
                    </a:lnTo>
                    <a:lnTo>
                      <a:pt x="2600" y="13092"/>
                    </a:lnTo>
                    <a:lnTo>
                      <a:pt x="1812" y="13363"/>
                    </a:lnTo>
                    <a:lnTo>
                      <a:pt x="1181" y="13770"/>
                    </a:lnTo>
                    <a:lnTo>
                      <a:pt x="709" y="14313"/>
                    </a:lnTo>
                    <a:lnTo>
                      <a:pt x="393" y="14855"/>
                    </a:lnTo>
                    <a:lnTo>
                      <a:pt x="157" y="15534"/>
                    </a:lnTo>
                    <a:lnTo>
                      <a:pt x="0" y="16212"/>
                    </a:lnTo>
                    <a:lnTo>
                      <a:pt x="157" y="16823"/>
                    </a:lnTo>
                    <a:lnTo>
                      <a:pt x="393" y="17501"/>
                    </a:lnTo>
                    <a:lnTo>
                      <a:pt x="2127" y="21232"/>
                    </a:lnTo>
                    <a:lnTo>
                      <a:pt x="2521" y="21775"/>
                    </a:lnTo>
                    <a:lnTo>
                      <a:pt x="2994" y="22317"/>
                    </a:lnTo>
                    <a:lnTo>
                      <a:pt x="3545" y="22724"/>
                    </a:lnTo>
                    <a:lnTo>
                      <a:pt x="4254" y="22996"/>
                    </a:lnTo>
                    <a:lnTo>
                      <a:pt x="4963" y="23267"/>
                    </a:lnTo>
                    <a:lnTo>
                      <a:pt x="5673" y="23335"/>
                    </a:lnTo>
                    <a:lnTo>
                      <a:pt x="6539" y="23267"/>
                    </a:lnTo>
                    <a:lnTo>
                      <a:pt x="7327" y="23063"/>
                    </a:lnTo>
                    <a:lnTo>
                      <a:pt x="39868" y="11667"/>
                    </a:lnTo>
                    <a:lnTo>
                      <a:pt x="41129" y="11260"/>
                    </a:lnTo>
                    <a:lnTo>
                      <a:pt x="42468" y="11057"/>
                    </a:lnTo>
                    <a:lnTo>
                      <a:pt x="43887" y="10785"/>
                    </a:lnTo>
                    <a:lnTo>
                      <a:pt x="45226" y="10785"/>
                    </a:lnTo>
                    <a:lnTo>
                      <a:pt x="46487" y="10921"/>
                    </a:lnTo>
                    <a:lnTo>
                      <a:pt x="47826" y="11057"/>
                    </a:lnTo>
                    <a:lnTo>
                      <a:pt x="49087" y="11328"/>
                    </a:lnTo>
                    <a:lnTo>
                      <a:pt x="50347" y="11667"/>
                    </a:lnTo>
                    <a:lnTo>
                      <a:pt x="51529" y="12210"/>
                    </a:lnTo>
                    <a:lnTo>
                      <a:pt x="52632" y="12752"/>
                    </a:lnTo>
                    <a:lnTo>
                      <a:pt x="53736" y="13431"/>
                    </a:lnTo>
                    <a:lnTo>
                      <a:pt x="54760" y="14177"/>
                    </a:lnTo>
                    <a:lnTo>
                      <a:pt x="55705" y="15059"/>
                    </a:lnTo>
                    <a:lnTo>
                      <a:pt x="56414" y="15941"/>
                    </a:lnTo>
                    <a:lnTo>
                      <a:pt x="57202" y="16890"/>
                    </a:lnTo>
                    <a:lnTo>
                      <a:pt x="57754" y="17976"/>
                    </a:lnTo>
                    <a:lnTo>
                      <a:pt x="109047" y="119999"/>
                    </a:lnTo>
                    <a:lnTo>
                      <a:pt x="110308" y="119185"/>
                    </a:lnTo>
                    <a:lnTo>
                      <a:pt x="111569" y="118371"/>
                    </a:lnTo>
                    <a:lnTo>
                      <a:pt x="112908" y="117625"/>
                    </a:lnTo>
                    <a:lnTo>
                      <a:pt x="114248" y="117015"/>
                    </a:lnTo>
                    <a:lnTo>
                      <a:pt x="115666" y="116336"/>
                    </a:lnTo>
                    <a:lnTo>
                      <a:pt x="117163" y="115658"/>
                    </a:lnTo>
                    <a:lnTo>
                      <a:pt x="118581" y="115183"/>
                    </a:lnTo>
                    <a:lnTo>
                      <a:pt x="120000" y="114641"/>
                    </a:lnTo>
                    <a:close/>
                    <a:moveTo>
                      <a:pt x="52160" y="8072"/>
                    </a:moveTo>
                    <a:lnTo>
                      <a:pt x="51293" y="7868"/>
                    </a:lnTo>
                    <a:lnTo>
                      <a:pt x="50505" y="7529"/>
                    </a:lnTo>
                    <a:lnTo>
                      <a:pt x="49638" y="7394"/>
                    </a:lnTo>
                    <a:lnTo>
                      <a:pt x="48850" y="7258"/>
                    </a:lnTo>
                    <a:lnTo>
                      <a:pt x="47905" y="7122"/>
                    </a:lnTo>
                    <a:lnTo>
                      <a:pt x="47038" y="7054"/>
                    </a:lnTo>
                    <a:lnTo>
                      <a:pt x="46250" y="6986"/>
                    </a:lnTo>
                    <a:lnTo>
                      <a:pt x="45384" y="6986"/>
                    </a:lnTo>
                    <a:lnTo>
                      <a:pt x="44517" y="7054"/>
                    </a:lnTo>
                    <a:lnTo>
                      <a:pt x="43650" y="7054"/>
                    </a:lnTo>
                    <a:lnTo>
                      <a:pt x="42862" y="7190"/>
                    </a:lnTo>
                    <a:lnTo>
                      <a:pt x="41996" y="7326"/>
                    </a:lnTo>
                    <a:lnTo>
                      <a:pt x="41129" y="7461"/>
                    </a:lnTo>
                    <a:lnTo>
                      <a:pt x="40341" y="7665"/>
                    </a:lnTo>
                    <a:lnTo>
                      <a:pt x="39474" y="7936"/>
                    </a:lnTo>
                    <a:lnTo>
                      <a:pt x="38608" y="8208"/>
                    </a:lnTo>
                    <a:lnTo>
                      <a:pt x="16388" y="16483"/>
                    </a:lnTo>
                    <a:lnTo>
                      <a:pt x="14734" y="13227"/>
                    </a:lnTo>
                    <a:lnTo>
                      <a:pt x="37032" y="4951"/>
                    </a:lnTo>
                    <a:lnTo>
                      <a:pt x="38056" y="4544"/>
                    </a:lnTo>
                    <a:lnTo>
                      <a:pt x="39001" y="4273"/>
                    </a:lnTo>
                    <a:lnTo>
                      <a:pt x="40026" y="4002"/>
                    </a:lnTo>
                    <a:lnTo>
                      <a:pt x="41050" y="3798"/>
                    </a:lnTo>
                    <a:lnTo>
                      <a:pt x="42153" y="3595"/>
                    </a:lnTo>
                    <a:lnTo>
                      <a:pt x="43177" y="3459"/>
                    </a:lnTo>
                    <a:lnTo>
                      <a:pt x="44281" y="3391"/>
                    </a:lnTo>
                    <a:lnTo>
                      <a:pt x="45305" y="3391"/>
                    </a:lnTo>
                    <a:lnTo>
                      <a:pt x="46408" y="3391"/>
                    </a:lnTo>
                    <a:lnTo>
                      <a:pt x="47432" y="3459"/>
                    </a:lnTo>
                    <a:lnTo>
                      <a:pt x="48456" y="3527"/>
                    </a:lnTo>
                    <a:lnTo>
                      <a:pt x="49481" y="3663"/>
                    </a:lnTo>
                    <a:lnTo>
                      <a:pt x="50584" y="3934"/>
                    </a:lnTo>
                    <a:lnTo>
                      <a:pt x="51608" y="4137"/>
                    </a:lnTo>
                    <a:lnTo>
                      <a:pt x="52711" y="4409"/>
                    </a:lnTo>
                    <a:lnTo>
                      <a:pt x="53736" y="4680"/>
                    </a:lnTo>
                    <a:lnTo>
                      <a:pt x="54760" y="5087"/>
                    </a:lnTo>
                    <a:lnTo>
                      <a:pt x="55705" y="5494"/>
                    </a:lnTo>
                    <a:lnTo>
                      <a:pt x="56572" y="5969"/>
                    </a:lnTo>
                    <a:lnTo>
                      <a:pt x="57518" y="6444"/>
                    </a:lnTo>
                    <a:lnTo>
                      <a:pt x="58463" y="6986"/>
                    </a:lnTo>
                    <a:lnTo>
                      <a:pt x="59330" y="7461"/>
                    </a:lnTo>
                    <a:lnTo>
                      <a:pt x="60039" y="8140"/>
                    </a:lnTo>
                    <a:lnTo>
                      <a:pt x="60906" y="8682"/>
                    </a:lnTo>
                    <a:lnTo>
                      <a:pt x="61615" y="9361"/>
                    </a:lnTo>
                    <a:lnTo>
                      <a:pt x="62324" y="10039"/>
                    </a:lnTo>
                    <a:lnTo>
                      <a:pt x="63033" y="10717"/>
                    </a:lnTo>
                    <a:lnTo>
                      <a:pt x="63585" y="11531"/>
                    </a:lnTo>
                    <a:lnTo>
                      <a:pt x="64215" y="12278"/>
                    </a:lnTo>
                    <a:lnTo>
                      <a:pt x="64688" y="13092"/>
                    </a:lnTo>
                    <a:lnTo>
                      <a:pt x="65239" y="13838"/>
                    </a:lnTo>
                    <a:lnTo>
                      <a:pt x="65712" y="14720"/>
                    </a:lnTo>
                    <a:lnTo>
                      <a:pt x="114799" y="113487"/>
                    </a:lnTo>
                    <a:lnTo>
                      <a:pt x="69415" y="30118"/>
                    </a:lnTo>
                    <a:lnTo>
                      <a:pt x="66421" y="24013"/>
                    </a:lnTo>
                    <a:lnTo>
                      <a:pt x="64294" y="19875"/>
                    </a:lnTo>
                    <a:lnTo>
                      <a:pt x="62875" y="17365"/>
                    </a:lnTo>
                    <a:lnTo>
                      <a:pt x="62087" y="15941"/>
                    </a:lnTo>
                    <a:lnTo>
                      <a:pt x="61851" y="15669"/>
                    </a:lnTo>
                    <a:lnTo>
                      <a:pt x="61772" y="15534"/>
                    </a:lnTo>
                    <a:lnTo>
                      <a:pt x="61694" y="15534"/>
                    </a:lnTo>
                    <a:lnTo>
                      <a:pt x="61694" y="15669"/>
                    </a:lnTo>
                    <a:lnTo>
                      <a:pt x="61772" y="15941"/>
                    </a:lnTo>
                    <a:lnTo>
                      <a:pt x="61851" y="16212"/>
                    </a:lnTo>
                    <a:lnTo>
                      <a:pt x="61457" y="15466"/>
                    </a:lnTo>
                    <a:lnTo>
                      <a:pt x="61063" y="14788"/>
                    </a:lnTo>
                    <a:lnTo>
                      <a:pt x="60669" y="14177"/>
                    </a:lnTo>
                    <a:lnTo>
                      <a:pt x="60118" y="13566"/>
                    </a:lnTo>
                    <a:lnTo>
                      <a:pt x="59645" y="12956"/>
                    </a:lnTo>
                    <a:lnTo>
                      <a:pt x="59093" y="12345"/>
                    </a:lnTo>
                    <a:lnTo>
                      <a:pt x="58542" y="11803"/>
                    </a:lnTo>
                    <a:lnTo>
                      <a:pt x="57912" y="11328"/>
                    </a:lnTo>
                    <a:lnTo>
                      <a:pt x="57281" y="10785"/>
                    </a:lnTo>
                    <a:lnTo>
                      <a:pt x="56651" y="10310"/>
                    </a:lnTo>
                    <a:lnTo>
                      <a:pt x="56021" y="9903"/>
                    </a:lnTo>
                    <a:lnTo>
                      <a:pt x="55233" y="9429"/>
                    </a:lnTo>
                    <a:lnTo>
                      <a:pt x="54523" y="9089"/>
                    </a:lnTo>
                    <a:lnTo>
                      <a:pt x="53736" y="8682"/>
                    </a:lnTo>
                    <a:lnTo>
                      <a:pt x="52948" y="8343"/>
                    </a:lnTo>
                    <a:lnTo>
                      <a:pt x="52160" y="807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395" name="Shape 395"/>
            <p:cNvGrpSpPr/>
            <p:nvPr/>
          </p:nvGrpSpPr>
          <p:grpSpPr>
            <a:xfrm>
              <a:off x="4256158" y="3571158"/>
              <a:ext cx="979866" cy="967008"/>
              <a:chOff x="7094480" y="1487878"/>
              <a:chExt cx="662383" cy="657112"/>
            </a:xfrm>
          </p:grpSpPr>
          <p:sp>
            <p:nvSpPr>
              <p:cNvPr id="396" name="Shape 396"/>
              <p:cNvSpPr/>
              <p:nvPr/>
            </p:nvSpPr>
            <p:spPr>
              <a:xfrm rot="2134533">
                <a:off x="7339343" y="1557203"/>
                <a:ext cx="170698" cy="151731"/>
              </a:xfrm>
              <a:custGeom>
                <a:pathLst>
                  <a:path extrusionOk="0" h="120000" w="120000">
                    <a:moveTo>
                      <a:pt x="107624" y="44686"/>
                    </a:moveTo>
                    <a:lnTo>
                      <a:pt x="97016" y="28117"/>
                    </a:lnTo>
                    <a:lnTo>
                      <a:pt x="95469" y="26359"/>
                    </a:lnTo>
                    <a:lnTo>
                      <a:pt x="93922" y="24351"/>
                    </a:lnTo>
                    <a:lnTo>
                      <a:pt x="91933" y="22594"/>
                    </a:lnTo>
                    <a:lnTo>
                      <a:pt x="89944" y="21338"/>
                    </a:lnTo>
                    <a:lnTo>
                      <a:pt x="88176" y="20083"/>
                    </a:lnTo>
                    <a:lnTo>
                      <a:pt x="85966" y="19079"/>
                    </a:lnTo>
                    <a:lnTo>
                      <a:pt x="83756" y="18326"/>
                    </a:lnTo>
                    <a:lnTo>
                      <a:pt x="81546" y="17824"/>
                    </a:lnTo>
                    <a:lnTo>
                      <a:pt x="79337" y="17573"/>
                    </a:lnTo>
                    <a:lnTo>
                      <a:pt x="77127" y="17573"/>
                    </a:lnTo>
                    <a:lnTo>
                      <a:pt x="74696" y="17824"/>
                    </a:lnTo>
                    <a:lnTo>
                      <a:pt x="72486" y="18326"/>
                    </a:lnTo>
                    <a:lnTo>
                      <a:pt x="70497" y="19079"/>
                    </a:lnTo>
                    <a:lnTo>
                      <a:pt x="68287" y="20083"/>
                    </a:lnTo>
                    <a:lnTo>
                      <a:pt x="66077" y="21338"/>
                    </a:lnTo>
                    <a:lnTo>
                      <a:pt x="64309" y="22594"/>
                    </a:lnTo>
                    <a:lnTo>
                      <a:pt x="24751" y="55983"/>
                    </a:lnTo>
                    <a:lnTo>
                      <a:pt x="23204" y="57740"/>
                    </a:lnTo>
                    <a:lnTo>
                      <a:pt x="21436" y="59497"/>
                    </a:lnTo>
                    <a:lnTo>
                      <a:pt x="20110" y="61757"/>
                    </a:lnTo>
                    <a:lnTo>
                      <a:pt x="18563" y="64016"/>
                    </a:lnTo>
                    <a:lnTo>
                      <a:pt x="17679" y="66025"/>
                    </a:lnTo>
                    <a:lnTo>
                      <a:pt x="17016" y="68535"/>
                    </a:lnTo>
                    <a:lnTo>
                      <a:pt x="16353" y="71046"/>
                    </a:lnTo>
                    <a:lnTo>
                      <a:pt x="15690" y="73305"/>
                    </a:lnTo>
                    <a:lnTo>
                      <a:pt x="15469" y="76066"/>
                    </a:lnTo>
                    <a:lnTo>
                      <a:pt x="15469" y="78577"/>
                    </a:lnTo>
                    <a:lnTo>
                      <a:pt x="15690" y="81338"/>
                    </a:lnTo>
                    <a:lnTo>
                      <a:pt x="16353" y="83598"/>
                    </a:lnTo>
                    <a:lnTo>
                      <a:pt x="16795" y="86108"/>
                    </a:lnTo>
                    <a:lnTo>
                      <a:pt x="17679" y="88619"/>
                    </a:lnTo>
                    <a:lnTo>
                      <a:pt x="18784" y="91129"/>
                    </a:lnTo>
                    <a:lnTo>
                      <a:pt x="20110" y="93138"/>
                    </a:lnTo>
                    <a:lnTo>
                      <a:pt x="30718" y="109456"/>
                    </a:lnTo>
                    <a:lnTo>
                      <a:pt x="18342" y="120000"/>
                    </a:lnTo>
                    <a:lnTo>
                      <a:pt x="7734" y="103682"/>
                    </a:lnTo>
                    <a:lnTo>
                      <a:pt x="5524" y="99916"/>
                    </a:lnTo>
                    <a:lnTo>
                      <a:pt x="3535" y="96150"/>
                    </a:lnTo>
                    <a:lnTo>
                      <a:pt x="2209" y="92133"/>
                    </a:lnTo>
                    <a:lnTo>
                      <a:pt x="883" y="87866"/>
                    </a:lnTo>
                    <a:lnTo>
                      <a:pt x="220" y="83598"/>
                    </a:lnTo>
                    <a:lnTo>
                      <a:pt x="0" y="79330"/>
                    </a:lnTo>
                    <a:lnTo>
                      <a:pt x="0" y="75062"/>
                    </a:lnTo>
                    <a:lnTo>
                      <a:pt x="220" y="71046"/>
                    </a:lnTo>
                    <a:lnTo>
                      <a:pt x="883" y="66527"/>
                    </a:lnTo>
                    <a:lnTo>
                      <a:pt x="2209" y="62510"/>
                    </a:lnTo>
                    <a:lnTo>
                      <a:pt x="3535" y="58744"/>
                    </a:lnTo>
                    <a:lnTo>
                      <a:pt x="5303" y="54979"/>
                    </a:lnTo>
                    <a:lnTo>
                      <a:pt x="7513" y="51213"/>
                    </a:lnTo>
                    <a:lnTo>
                      <a:pt x="9723" y="47949"/>
                    </a:lnTo>
                    <a:lnTo>
                      <a:pt x="12375" y="44686"/>
                    </a:lnTo>
                    <a:lnTo>
                      <a:pt x="15469" y="41673"/>
                    </a:lnTo>
                    <a:lnTo>
                      <a:pt x="55027" y="8535"/>
                    </a:lnTo>
                    <a:lnTo>
                      <a:pt x="58342" y="6276"/>
                    </a:lnTo>
                    <a:lnTo>
                      <a:pt x="61657" y="4016"/>
                    </a:lnTo>
                    <a:lnTo>
                      <a:pt x="65193" y="2259"/>
                    </a:lnTo>
                    <a:lnTo>
                      <a:pt x="68729" y="1004"/>
                    </a:lnTo>
                    <a:lnTo>
                      <a:pt x="72486" y="251"/>
                    </a:lnTo>
                    <a:lnTo>
                      <a:pt x="76464" y="0"/>
                    </a:lnTo>
                    <a:lnTo>
                      <a:pt x="80000" y="0"/>
                    </a:lnTo>
                    <a:lnTo>
                      <a:pt x="83756" y="251"/>
                    </a:lnTo>
                    <a:lnTo>
                      <a:pt x="87292" y="1004"/>
                    </a:lnTo>
                    <a:lnTo>
                      <a:pt x="91049" y="2259"/>
                    </a:lnTo>
                    <a:lnTo>
                      <a:pt x="94585" y="4016"/>
                    </a:lnTo>
                    <a:lnTo>
                      <a:pt x="97900" y="6025"/>
                    </a:lnTo>
                    <a:lnTo>
                      <a:pt x="100994" y="8284"/>
                    </a:lnTo>
                    <a:lnTo>
                      <a:pt x="104088" y="11046"/>
                    </a:lnTo>
                    <a:lnTo>
                      <a:pt x="106961" y="14058"/>
                    </a:lnTo>
                    <a:lnTo>
                      <a:pt x="109392" y="17573"/>
                    </a:lnTo>
                    <a:lnTo>
                      <a:pt x="120000" y="34142"/>
                    </a:lnTo>
                    <a:lnTo>
                      <a:pt x="107624" y="4468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7" name="Shape 397"/>
              <p:cNvSpPr/>
              <p:nvPr/>
            </p:nvSpPr>
            <p:spPr>
              <a:xfrm rot="2134533">
                <a:off x="7317543" y="1636301"/>
                <a:ext cx="51842" cy="46784"/>
              </a:xfrm>
              <a:custGeom>
                <a:pathLst>
                  <a:path extrusionOk="0" h="120000" w="120000">
                    <a:moveTo>
                      <a:pt x="18072" y="120000"/>
                    </a:moveTo>
                    <a:lnTo>
                      <a:pt x="10120" y="108571"/>
                    </a:lnTo>
                    <a:lnTo>
                      <a:pt x="7951" y="104489"/>
                    </a:lnTo>
                    <a:lnTo>
                      <a:pt x="5783" y="98775"/>
                    </a:lnTo>
                    <a:lnTo>
                      <a:pt x="3614" y="93877"/>
                    </a:lnTo>
                    <a:lnTo>
                      <a:pt x="2168" y="88163"/>
                    </a:lnTo>
                    <a:lnTo>
                      <a:pt x="722" y="82448"/>
                    </a:lnTo>
                    <a:lnTo>
                      <a:pt x="0" y="76734"/>
                    </a:lnTo>
                    <a:lnTo>
                      <a:pt x="722" y="71836"/>
                    </a:lnTo>
                    <a:lnTo>
                      <a:pt x="722" y="66122"/>
                    </a:lnTo>
                    <a:lnTo>
                      <a:pt x="2168" y="60408"/>
                    </a:lnTo>
                    <a:lnTo>
                      <a:pt x="3614" y="54693"/>
                    </a:lnTo>
                    <a:lnTo>
                      <a:pt x="5060" y="50612"/>
                    </a:lnTo>
                    <a:lnTo>
                      <a:pt x="7228" y="44897"/>
                    </a:lnTo>
                    <a:lnTo>
                      <a:pt x="10120" y="40816"/>
                    </a:lnTo>
                    <a:lnTo>
                      <a:pt x="13734" y="35918"/>
                    </a:lnTo>
                    <a:lnTo>
                      <a:pt x="17349" y="31836"/>
                    </a:lnTo>
                    <a:lnTo>
                      <a:pt x="21686" y="28571"/>
                    </a:lnTo>
                    <a:lnTo>
                      <a:pt x="41204" y="10612"/>
                    </a:lnTo>
                    <a:lnTo>
                      <a:pt x="45542" y="8163"/>
                    </a:lnTo>
                    <a:lnTo>
                      <a:pt x="49879" y="5714"/>
                    </a:lnTo>
                    <a:lnTo>
                      <a:pt x="54939" y="2448"/>
                    </a:lnTo>
                    <a:lnTo>
                      <a:pt x="59277" y="816"/>
                    </a:lnTo>
                    <a:lnTo>
                      <a:pt x="64337" y="0"/>
                    </a:lnTo>
                    <a:lnTo>
                      <a:pt x="68674" y="0"/>
                    </a:lnTo>
                    <a:lnTo>
                      <a:pt x="74457" y="0"/>
                    </a:lnTo>
                    <a:lnTo>
                      <a:pt x="78795" y="0"/>
                    </a:lnTo>
                    <a:lnTo>
                      <a:pt x="83855" y="1632"/>
                    </a:lnTo>
                    <a:lnTo>
                      <a:pt x="88192" y="2448"/>
                    </a:lnTo>
                    <a:lnTo>
                      <a:pt x="93253" y="5714"/>
                    </a:lnTo>
                    <a:lnTo>
                      <a:pt x="97590" y="8163"/>
                    </a:lnTo>
                    <a:lnTo>
                      <a:pt x="101927" y="10612"/>
                    </a:lnTo>
                    <a:lnTo>
                      <a:pt x="105542" y="13877"/>
                    </a:lnTo>
                    <a:lnTo>
                      <a:pt x="109879" y="18775"/>
                    </a:lnTo>
                    <a:lnTo>
                      <a:pt x="112771" y="22857"/>
                    </a:lnTo>
                    <a:lnTo>
                      <a:pt x="119999" y="34285"/>
                    </a:lnTo>
                    <a:lnTo>
                      <a:pt x="18072"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8" name="Shape 398"/>
              <p:cNvSpPr/>
              <p:nvPr/>
            </p:nvSpPr>
            <p:spPr>
              <a:xfrm rot="2134533">
                <a:off x="7476952" y="1633584"/>
                <a:ext cx="51842" cy="45520"/>
              </a:xfrm>
              <a:custGeom>
                <a:pathLst>
                  <a:path extrusionOk="0" h="120000" w="120000">
                    <a:moveTo>
                      <a:pt x="18181" y="120000"/>
                    </a:moveTo>
                    <a:lnTo>
                      <a:pt x="10181" y="109387"/>
                    </a:lnTo>
                    <a:lnTo>
                      <a:pt x="8000" y="103673"/>
                    </a:lnTo>
                    <a:lnTo>
                      <a:pt x="5090" y="98775"/>
                    </a:lnTo>
                    <a:lnTo>
                      <a:pt x="3636" y="93061"/>
                    </a:lnTo>
                    <a:lnTo>
                      <a:pt x="1454" y="88163"/>
                    </a:lnTo>
                    <a:lnTo>
                      <a:pt x="727" y="82448"/>
                    </a:lnTo>
                    <a:lnTo>
                      <a:pt x="0" y="77551"/>
                    </a:lnTo>
                    <a:lnTo>
                      <a:pt x="0" y="71020"/>
                    </a:lnTo>
                    <a:lnTo>
                      <a:pt x="727" y="66122"/>
                    </a:lnTo>
                    <a:lnTo>
                      <a:pt x="1454" y="60408"/>
                    </a:lnTo>
                    <a:lnTo>
                      <a:pt x="3636" y="55510"/>
                    </a:lnTo>
                    <a:lnTo>
                      <a:pt x="5090" y="49795"/>
                    </a:lnTo>
                    <a:lnTo>
                      <a:pt x="7272" y="44897"/>
                    </a:lnTo>
                    <a:lnTo>
                      <a:pt x="10181" y="40000"/>
                    </a:lnTo>
                    <a:lnTo>
                      <a:pt x="13818" y="35918"/>
                    </a:lnTo>
                    <a:lnTo>
                      <a:pt x="17454" y="31836"/>
                    </a:lnTo>
                    <a:lnTo>
                      <a:pt x="21090" y="27755"/>
                    </a:lnTo>
                    <a:lnTo>
                      <a:pt x="40727" y="11428"/>
                    </a:lnTo>
                    <a:lnTo>
                      <a:pt x="45818" y="7346"/>
                    </a:lnTo>
                    <a:lnTo>
                      <a:pt x="50181" y="4897"/>
                    </a:lnTo>
                    <a:lnTo>
                      <a:pt x="55272" y="3265"/>
                    </a:lnTo>
                    <a:lnTo>
                      <a:pt x="59636" y="1632"/>
                    </a:lnTo>
                    <a:lnTo>
                      <a:pt x="64727" y="816"/>
                    </a:lnTo>
                    <a:lnTo>
                      <a:pt x="69090" y="0"/>
                    </a:lnTo>
                    <a:lnTo>
                      <a:pt x="74909" y="0"/>
                    </a:lnTo>
                    <a:lnTo>
                      <a:pt x="79272" y="816"/>
                    </a:lnTo>
                    <a:lnTo>
                      <a:pt x="84363" y="1632"/>
                    </a:lnTo>
                    <a:lnTo>
                      <a:pt x="88727" y="3265"/>
                    </a:lnTo>
                    <a:lnTo>
                      <a:pt x="93818" y="4897"/>
                    </a:lnTo>
                    <a:lnTo>
                      <a:pt x="98181" y="7346"/>
                    </a:lnTo>
                    <a:lnTo>
                      <a:pt x="102545" y="11428"/>
                    </a:lnTo>
                    <a:lnTo>
                      <a:pt x="106181" y="14693"/>
                    </a:lnTo>
                    <a:lnTo>
                      <a:pt x="109818" y="17959"/>
                    </a:lnTo>
                    <a:lnTo>
                      <a:pt x="113454" y="22857"/>
                    </a:lnTo>
                    <a:lnTo>
                      <a:pt x="120000" y="34285"/>
                    </a:lnTo>
                    <a:lnTo>
                      <a:pt x="18181"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9" name="Shape 399"/>
              <p:cNvSpPr/>
              <p:nvPr/>
            </p:nvSpPr>
            <p:spPr>
              <a:xfrm rot="2134533">
                <a:off x="7183534" y="1585677"/>
                <a:ext cx="484275" cy="461515"/>
              </a:xfrm>
              <a:custGeom>
                <a:pathLst>
                  <a:path extrusionOk="0" h="120000" w="120000">
                    <a:moveTo>
                      <a:pt x="72328" y="1727"/>
                    </a:moveTo>
                    <a:lnTo>
                      <a:pt x="3287" y="55681"/>
                    </a:lnTo>
                    <a:lnTo>
                      <a:pt x="2583" y="56339"/>
                    </a:lnTo>
                    <a:lnTo>
                      <a:pt x="2035" y="56997"/>
                    </a:lnTo>
                    <a:lnTo>
                      <a:pt x="1487" y="57573"/>
                    </a:lnTo>
                    <a:lnTo>
                      <a:pt x="1095" y="58313"/>
                    </a:lnTo>
                    <a:lnTo>
                      <a:pt x="704" y="59054"/>
                    </a:lnTo>
                    <a:lnTo>
                      <a:pt x="391" y="59794"/>
                    </a:lnTo>
                    <a:lnTo>
                      <a:pt x="156" y="60616"/>
                    </a:lnTo>
                    <a:lnTo>
                      <a:pt x="78" y="61521"/>
                    </a:lnTo>
                    <a:lnTo>
                      <a:pt x="0" y="62261"/>
                    </a:lnTo>
                    <a:lnTo>
                      <a:pt x="0" y="63084"/>
                    </a:lnTo>
                    <a:lnTo>
                      <a:pt x="78" y="63989"/>
                    </a:lnTo>
                    <a:lnTo>
                      <a:pt x="156" y="64811"/>
                    </a:lnTo>
                    <a:lnTo>
                      <a:pt x="391" y="65551"/>
                    </a:lnTo>
                    <a:lnTo>
                      <a:pt x="704" y="66374"/>
                    </a:lnTo>
                    <a:lnTo>
                      <a:pt x="1095" y="67196"/>
                    </a:lnTo>
                    <a:lnTo>
                      <a:pt x="1565" y="67854"/>
                    </a:lnTo>
                    <a:lnTo>
                      <a:pt x="36086" y="116545"/>
                    </a:lnTo>
                    <a:lnTo>
                      <a:pt x="36555" y="117285"/>
                    </a:lnTo>
                    <a:lnTo>
                      <a:pt x="37181" y="117779"/>
                    </a:lnTo>
                    <a:lnTo>
                      <a:pt x="37729" y="118437"/>
                    </a:lnTo>
                    <a:lnTo>
                      <a:pt x="38434" y="118848"/>
                    </a:lnTo>
                    <a:lnTo>
                      <a:pt x="39217" y="119259"/>
                    </a:lnTo>
                    <a:lnTo>
                      <a:pt x="39921" y="119588"/>
                    </a:lnTo>
                    <a:lnTo>
                      <a:pt x="40704" y="119753"/>
                    </a:lnTo>
                    <a:lnTo>
                      <a:pt x="41487" y="119917"/>
                    </a:lnTo>
                    <a:lnTo>
                      <a:pt x="42270" y="120000"/>
                    </a:lnTo>
                    <a:lnTo>
                      <a:pt x="43052" y="120000"/>
                    </a:lnTo>
                    <a:lnTo>
                      <a:pt x="43835" y="119917"/>
                    </a:lnTo>
                    <a:lnTo>
                      <a:pt x="44618" y="119835"/>
                    </a:lnTo>
                    <a:lnTo>
                      <a:pt x="45479" y="119588"/>
                    </a:lnTo>
                    <a:lnTo>
                      <a:pt x="46183" y="119259"/>
                    </a:lnTo>
                    <a:lnTo>
                      <a:pt x="46888" y="118848"/>
                    </a:lnTo>
                    <a:lnTo>
                      <a:pt x="47671" y="118355"/>
                    </a:lnTo>
                    <a:lnTo>
                      <a:pt x="116712" y="64235"/>
                    </a:lnTo>
                    <a:lnTo>
                      <a:pt x="117416" y="63742"/>
                    </a:lnTo>
                    <a:lnTo>
                      <a:pt x="117886" y="63084"/>
                    </a:lnTo>
                    <a:lnTo>
                      <a:pt x="118512" y="62426"/>
                    </a:lnTo>
                    <a:lnTo>
                      <a:pt x="118904" y="61686"/>
                    </a:lnTo>
                    <a:lnTo>
                      <a:pt x="119217" y="60945"/>
                    </a:lnTo>
                    <a:lnTo>
                      <a:pt x="119608" y="60123"/>
                    </a:lnTo>
                    <a:lnTo>
                      <a:pt x="119765" y="59383"/>
                    </a:lnTo>
                    <a:lnTo>
                      <a:pt x="119921" y="58560"/>
                    </a:lnTo>
                    <a:lnTo>
                      <a:pt x="120000" y="57738"/>
                    </a:lnTo>
                    <a:lnTo>
                      <a:pt x="120000" y="56833"/>
                    </a:lnTo>
                    <a:lnTo>
                      <a:pt x="119921" y="56093"/>
                    </a:lnTo>
                    <a:lnTo>
                      <a:pt x="119765" y="55270"/>
                    </a:lnTo>
                    <a:lnTo>
                      <a:pt x="119608" y="54366"/>
                    </a:lnTo>
                    <a:lnTo>
                      <a:pt x="119217" y="53543"/>
                    </a:lnTo>
                    <a:lnTo>
                      <a:pt x="118825" y="52885"/>
                    </a:lnTo>
                    <a:lnTo>
                      <a:pt x="118434" y="52063"/>
                    </a:lnTo>
                    <a:lnTo>
                      <a:pt x="83913" y="3454"/>
                    </a:lnTo>
                    <a:lnTo>
                      <a:pt x="83444" y="2796"/>
                    </a:lnTo>
                    <a:lnTo>
                      <a:pt x="82818" y="2138"/>
                    </a:lnTo>
                    <a:lnTo>
                      <a:pt x="82113" y="1644"/>
                    </a:lnTo>
                    <a:lnTo>
                      <a:pt x="81487" y="1151"/>
                    </a:lnTo>
                    <a:lnTo>
                      <a:pt x="80782" y="822"/>
                    </a:lnTo>
                    <a:lnTo>
                      <a:pt x="80000" y="493"/>
                    </a:lnTo>
                    <a:lnTo>
                      <a:pt x="79295" y="164"/>
                    </a:lnTo>
                    <a:lnTo>
                      <a:pt x="78512" y="0"/>
                    </a:lnTo>
                    <a:lnTo>
                      <a:pt x="77729" y="0"/>
                    </a:lnTo>
                    <a:lnTo>
                      <a:pt x="76868" y="0"/>
                    </a:lnTo>
                    <a:lnTo>
                      <a:pt x="76164" y="0"/>
                    </a:lnTo>
                    <a:lnTo>
                      <a:pt x="75303" y="164"/>
                    </a:lnTo>
                    <a:lnTo>
                      <a:pt x="74520" y="493"/>
                    </a:lnTo>
                    <a:lnTo>
                      <a:pt x="73737" y="822"/>
                    </a:lnTo>
                    <a:lnTo>
                      <a:pt x="73111" y="1151"/>
                    </a:lnTo>
                    <a:lnTo>
                      <a:pt x="72328" y="172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0" name="Shape 400"/>
              <p:cNvSpPr/>
              <p:nvPr/>
            </p:nvSpPr>
            <p:spPr>
              <a:xfrm rot="2134533">
                <a:off x="7272337" y="1664571"/>
                <a:ext cx="307256" cy="307256"/>
              </a:xfrm>
              <a:custGeom>
                <a:pathLst>
                  <a:path extrusionOk="0" h="120000" w="120000">
                    <a:moveTo>
                      <a:pt x="116543" y="55802"/>
                    </a:moveTo>
                    <a:lnTo>
                      <a:pt x="117407" y="57283"/>
                    </a:lnTo>
                    <a:lnTo>
                      <a:pt x="118395" y="58888"/>
                    </a:lnTo>
                    <a:lnTo>
                      <a:pt x="118888" y="60493"/>
                    </a:lnTo>
                    <a:lnTo>
                      <a:pt x="119382" y="62098"/>
                    </a:lnTo>
                    <a:lnTo>
                      <a:pt x="119629" y="63703"/>
                    </a:lnTo>
                    <a:lnTo>
                      <a:pt x="120000" y="65432"/>
                    </a:lnTo>
                    <a:lnTo>
                      <a:pt x="120000" y="67160"/>
                    </a:lnTo>
                    <a:lnTo>
                      <a:pt x="119629" y="68765"/>
                    </a:lnTo>
                    <a:lnTo>
                      <a:pt x="119382" y="70370"/>
                    </a:lnTo>
                    <a:lnTo>
                      <a:pt x="118888" y="71975"/>
                    </a:lnTo>
                    <a:lnTo>
                      <a:pt x="118395" y="73580"/>
                    </a:lnTo>
                    <a:lnTo>
                      <a:pt x="117530" y="75061"/>
                    </a:lnTo>
                    <a:lnTo>
                      <a:pt x="116666" y="76543"/>
                    </a:lnTo>
                    <a:lnTo>
                      <a:pt x="115555" y="77777"/>
                    </a:lnTo>
                    <a:lnTo>
                      <a:pt x="114320" y="79012"/>
                    </a:lnTo>
                    <a:lnTo>
                      <a:pt x="112839" y="80246"/>
                    </a:lnTo>
                    <a:lnTo>
                      <a:pt x="64074" y="116666"/>
                    </a:lnTo>
                    <a:lnTo>
                      <a:pt x="62592" y="117530"/>
                    </a:lnTo>
                    <a:lnTo>
                      <a:pt x="60987" y="118395"/>
                    </a:lnTo>
                    <a:lnTo>
                      <a:pt x="59382" y="119012"/>
                    </a:lnTo>
                    <a:lnTo>
                      <a:pt x="57777" y="119506"/>
                    </a:lnTo>
                    <a:lnTo>
                      <a:pt x="56172" y="119876"/>
                    </a:lnTo>
                    <a:lnTo>
                      <a:pt x="54444" y="120000"/>
                    </a:lnTo>
                    <a:lnTo>
                      <a:pt x="52716" y="120000"/>
                    </a:lnTo>
                    <a:lnTo>
                      <a:pt x="51111" y="119876"/>
                    </a:lnTo>
                    <a:lnTo>
                      <a:pt x="49629" y="119506"/>
                    </a:lnTo>
                    <a:lnTo>
                      <a:pt x="48024" y="119012"/>
                    </a:lnTo>
                    <a:lnTo>
                      <a:pt x="46419" y="118395"/>
                    </a:lnTo>
                    <a:lnTo>
                      <a:pt x="44938" y="117654"/>
                    </a:lnTo>
                    <a:lnTo>
                      <a:pt x="43456" y="116790"/>
                    </a:lnTo>
                    <a:lnTo>
                      <a:pt x="42098" y="115555"/>
                    </a:lnTo>
                    <a:lnTo>
                      <a:pt x="40864" y="114320"/>
                    </a:lnTo>
                    <a:lnTo>
                      <a:pt x="39753" y="112962"/>
                    </a:lnTo>
                    <a:lnTo>
                      <a:pt x="3333" y="64197"/>
                    </a:lnTo>
                    <a:lnTo>
                      <a:pt x="2345" y="62716"/>
                    </a:lnTo>
                    <a:lnTo>
                      <a:pt x="1604" y="61111"/>
                    </a:lnTo>
                    <a:lnTo>
                      <a:pt x="864" y="59506"/>
                    </a:lnTo>
                    <a:lnTo>
                      <a:pt x="370" y="57901"/>
                    </a:lnTo>
                    <a:lnTo>
                      <a:pt x="123" y="56172"/>
                    </a:lnTo>
                    <a:lnTo>
                      <a:pt x="0" y="54567"/>
                    </a:lnTo>
                    <a:lnTo>
                      <a:pt x="0" y="52839"/>
                    </a:lnTo>
                    <a:lnTo>
                      <a:pt x="123" y="51234"/>
                    </a:lnTo>
                    <a:lnTo>
                      <a:pt x="370" y="49506"/>
                    </a:lnTo>
                    <a:lnTo>
                      <a:pt x="864" y="47901"/>
                    </a:lnTo>
                    <a:lnTo>
                      <a:pt x="1604" y="46543"/>
                    </a:lnTo>
                    <a:lnTo>
                      <a:pt x="2345" y="44938"/>
                    </a:lnTo>
                    <a:lnTo>
                      <a:pt x="3209" y="43580"/>
                    </a:lnTo>
                    <a:lnTo>
                      <a:pt x="4320" y="42222"/>
                    </a:lnTo>
                    <a:lnTo>
                      <a:pt x="5555" y="40864"/>
                    </a:lnTo>
                    <a:lnTo>
                      <a:pt x="6913" y="39876"/>
                    </a:lnTo>
                    <a:lnTo>
                      <a:pt x="55679" y="3456"/>
                    </a:lnTo>
                    <a:lnTo>
                      <a:pt x="57160" y="2469"/>
                    </a:lnTo>
                    <a:lnTo>
                      <a:pt x="58765" y="1604"/>
                    </a:lnTo>
                    <a:lnTo>
                      <a:pt x="60370" y="987"/>
                    </a:lnTo>
                    <a:lnTo>
                      <a:pt x="61975" y="493"/>
                    </a:lnTo>
                    <a:lnTo>
                      <a:pt x="63703" y="246"/>
                    </a:lnTo>
                    <a:lnTo>
                      <a:pt x="65308" y="0"/>
                    </a:lnTo>
                    <a:lnTo>
                      <a:pt x="67037" y="0"/>
                    </a:lnTo>
                    <a:lnTo>
                      <a:pt x="68641" y="246"/>
                    </a:lnTo>
                    <a:lnTo>
                      <a:pt x="70370" y="493"/>
                    </a:lnTo>
                    <a:lnTo>
                      <a:pt x="71975" y="987"/>
                    </a:lnTo>
                    <a:lnTo>
                      <a:pt x="73456" y="1604"/>
                    </a:lnTo>
                    <a:lnTo>
                      <a:pt x="75061" y="2345"/>
                    </a:lnTo>
                    <a:lnTo>
                      <a:pt x="76419" y="3333"/>
                    </a:lnTo>
                    <a:lnTo>
                      <a:pt x="77654" y="4320"/>
                    </a:lnTo>
                    <a:lnTo>
                      <a:pt x="79012" y="5555"/>
                    </a:lnTo>
                    <a:lnTo>
                      <a:pt x="80123" y="7037"/>
                    </a:lnTo>
                    <a:lnTo>
                      <a:pt x="116543" y="55802"/>
                    </a:lnTo>
                    <a:close/>
                  </a:path>
                </a:pathLst>
              </a:custGeom>
              <a:solidFill>
                <a:srgbClr val="7F7F7F"/>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1" name="Shape 401"/>
              <p:cNvSpPr/>
              <p:nvPr/>
            </p:nvSpPr>
            <p:spPr>
              <a:xfrm rot="2134533">
                <a:off x="7346895" y="1736629"/>
                <a:ext cx="159317" cy="159317"/>
              </a:xfrm>
              <a:custGeom>
                <a:pathLst>
                  <a:path extrusionOk="0" h="120000" w="120000">
                    <a:moveTo>
                      <a:pt x="8827" y="22142"/>
                    </a:moveTo>
                    <a:lnTo>
                      <a:pt x="12882" y="27857"/>
                    </a:lnTo>
                    <a:lnTo>
                      <a:pt x="19324" y="36666"/>
                    </a:lnTo>
                    <a:lnTo>
                      <a:pt x="25526" y="45000"/>
                    </a:lnTo>
                    <a:lnTo>
                      <a:pt x="28151" y="48571"/>
                    </a:lnTo>
                    <a:lnTo>
                      <a:pt x="29105" y="50000"/>
                    </a:lnTo>
                    <a:lnTo>
                      <a:pt x="29821" y="51904"/>
                    </a:lnTo>
                    <a:lnTo>
                      <a:pt x="30059" y="53571"/>
                    </a:lnTo>
                    <a:lnTo>
                      <a:pt x="29821" y="55476"/>
                    </a:lnTo>
                    <a:lnTo>
                      <a:pt x="29343" y="57142"/>
                    </a:lnTo>
                    <a:lnTo>
                      <a:pt x="28628" y="59047"/>
                    </a:lnTo>
                    <a:lnTo>
                      <a:pt x="27435" y="60476"/>
                    </a:lnTo>
                    <a:lnTo>
                      <a:pt x="26242" y="61904"/>
                    </a:lnTo>
                    <a:lnTo>
                      <a:pt x="22664" y="64523"/>
                    </a:lnTo>
                    <a:lnTo>
                      <a:pt x="14314" y="70714"/>
                    </a:lnTo>
                    <a:lnTo>
                      <a:pt x="5725" y="77142"/>
                    </a:lnTo>
                    <a:lnTo>
                      <a:pt x="0" y="81428"/>
                    </a:lnTo>
                    <a:lnTo>
                      <a:pt x="4055" y="87142"/>
                    </a:lnTo>
                    <a:lnTo>
                      <a:pt x="10974" y="96428"/>
                    </a:lnTo>
                    <a:lnTo>
                      <a:pt x="17892" y="105476"/>
                    </a:lnTo>
                    <a:lnTo>
                      <a:pt x="22425" y="111190"/>
                    </a:lnTo>
                    <a:lnTo>
                      <a:pt x="28151" y="107142"/>
                    </a:lnTo>
                    <a:lnTo>
                      <a:pt x="36739" y="100476"/>
                    </a:lnTo>
                    <a:lnTo>
                      <a:pt x="44850" y="94523"/>
                    </a:lnTo>
                    <a:lnTo>
                      <a:pt x="48429" y="91666"/>
                    </a:lnTo>
                    <a:lnTo>
                      <a:pt x="50099" y="90952"/>
                    </a:lnTo>
                    <a:lnTo>
                      <a:pt x="52007" y="90238"/>
                    </a:lnTo>
                    <a:lnTo>
                      <a:pt x="53916" y="90000"/>
                    </a:lnTo>
                    <a:lnTo>
                      <a:pt x="55586" y="90000"/>
                    </a:lnTo>
                    <a:lnTo>
                      <a:pt x="57495" y="90476"/>
                    </a:lnTo>
                    <a:lnTo>
                      <a:pt x="58926" y="91190"/>
                    </a:lnTo>
                    <a:lnTo>
                      <a:pt x="60596" y="92380"/>
                    </a:lnTo>
                    <a:lnTo>
                      <a:pt x="61789" y="93809"/>
                    </a:lnTo>
                    <a:lnTo>
                      <a:pt x="64652" y="97380"/>
                    </a:lnTo>
                    <a:lnTo>
                      <a:pt x="70616" y="105238"/>
                    </a:lnTo>
                    <a:lnTo>
                      <a:pt x="77296" y="114285"/>
                    </a:lnTo>
                    <a:lnTo>
                      <a:pt x="81351" y="120000"/>
                    </a:lnTo>
                    <a:lnTo>
                      <a:pt x="87077" y="115714"/>
                    </a:lnTo>
                    <a:lnTo>
                      <a:pt x="96381" y="108571"/>
                    </a:lnTo>
                    <a:lnTo>
                      <a:pt x="105924" y="101904"/>
                    </a:lnTo>
                    <a:lnTo>
                      <a:pt x="111411" y="97619"/>
                    </a:lnTo>
                    <a:lnTo>
                      <a:pt x="107117" y="91904"/>
                    </a:lnTo>
                    <a:lnTo>
                      <a:pt x="100675" y="83095"/>
                    </a:lnTo>
                    <a:lnTo>
                      <a:pt x="94473" y="75000"/>
                    </a:lnTo>
                    <a:lnTo>
                      <a:pt x="91848" y="71428"/>
                    </a:lnTo>
                    <a:lnTo>
                      <a:pt x="90894" y="69761"/>
                    </a:lnTo>
                    <a:lnTo>
                      <a:pt x="90417" y="68095"/>
                    </a:lnTo>
                    <a:lnTo>
                      <a:pt x="90178" y="66190"/>
                    </a:lnTo>
                    <a:lnTo>
                      <a:pt x="90178" y="64523"/>
                    </a:lnTo>
                    <a:lnTo>
                      <a:pt x="90656" y="62619"/>
                    </a:lnTo>
                    <a:lnTo>
                      <a:pt x="91371" y="60714"/>
                    </a:lnTo>
                    <a:lnTo>
                      <a:pt x="92564" y="59285"/>
                    </a:lnTo>
                    <a:lnTo>
                      <a:pt x="93996" y="58095"/>
                    </a:lnTo>
                    <a:lnTo>
                      <a:pt x="97335" y="55476"/>
                    </a:lnTo>
                    <a:lnTo>
                      <a:pt x="105685" y="49285"/>
                    </a:lnTo>
                    <a:lnTo>
                      <a:pt x="114274" y="42857"/>
                    </a:lnTo>
                    <a:lnTo>
                      <a:pt x="120000" y="38571"/>
                    </a:lnTo>
                    <a:lnTo>
                      <a:pt x="115944" y="32857"/>
                    </a:lnTo>
                    <a:lnTo>
                      <a:pt x="109025" y="23571"/>
                    </a:lnTo>
                    <a:lnTo>
                      <a:pt x="102107" y="14285"/>
                    </a:lnTo>
                    <a:lnTo>
                      <a:pt x="97813" y="8571"/>
                    </a:lnTo>
                    <a:lnTo>
                      <a:pt x="92087" y="12857"/>
                    </a:lnTo>
                    <a:lnTo>
                      <a:pt x="83260" y="19523"/>
                    </a:lnTo>
                    <a:lnTo>
                      <a:pt x="75149" y="25238"/>
                    </a:lnTo>
                    <a:lnTo>
                      <a:pt x="71570" y="28095"/>
                    </a:lnTo>
                    <a:lnTo>
                      <a:pt x="69900" y="29285"/>
                    </a:lnTo>
                    <a:lnTo>
                      <a:pt x="68230" y="29761"/>
                    </a:lnTo>
                    <a:lnTo>
                      <a:pt x="66083" y="30000"/>
                    </a:lnTo>
                    <a:lnTo>
                      <a:pt x="64413" y="30000"/>
                    </a:lnTo>
                    <a:lnTo>
                      <a:pt x="62504" y="29523"/>
                    </a:lnTo>
                    <a:lnTo>
                      <a:pt x="61073" y="28571"/>
                    </a:lnTo>
                    <a:lnTo>
                      <a:pt x="59403" y="27619"/>
                    </a:lnTo>
                    <a:lnTo>
                      <a:pt x="58210" y="26190"/>
                    </a:lnTo>
                    <a:lnTo>
                      <a:pt x="55347" y="22619"/>
                    </a:lnTo>
                    <a:lnTo>
                      <a:pt x="49383" y="14523"/>
                    </a:lnTo>
                    <a:lnTo>
                      <a:pt x="42703" y="5476"/>
                    </a:lnTo>
                    <a:lnTo>
                      <a:pt x="38648" y="0"/>
                    </a:lnTo>
                    <a:lnTo>
                      <a:pt x="32922" y="4285"/>
                    </a:lnTo>
                    <a:lnTo>
                      <a:pt x="23618" y="11190"/>
                    </a:lnTo>
                    <a:lnTo>
                      <a:pt x="14314" y="18095"/>
                    </a:lnTo>
                    <a:lnTo>
                      <a:pt x="8827" y="2214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402" name="Shape 402"/>
            <p:cNvGrpSpPr/>
            <p:nvPr/>
          </p:nvGrpSpPr>
          <p:grpSpPr>
            <a:xfrm>
              <a:off x="3780722" y="4264181"/>
              <a:ext cx="1079308" cy="804441"/>
              <a:chOff x="10239376" y="2787650"/>
              <a:chExt cx="996951" cy="684212"/>
            </a:xfrm>
          </p:grpSpPr>
          <p:sp>
            <p:nvSpPr>
              <p:cNvPr id="403" name="Shape 403"/>
              <p:cNvSpPr/>
              <p:nvPr/>
            </p:nvSpPr>
            <p:spPr>
              <a:xfrm>
                <a:off x="10914064" y="3298825"/>
                <a:ext cx="85725" cy="66675"/>
              </a:xfrm>
              <a:custGeom>
                <a:pathLst>
                  <a:path extrusionOk="0" h="120000" w="120000">
                    <a:moveTo>
                      <a:pt x="0" y="111666"/>
                    </a:moveTo>
                    <a:lnTo>
                      <a:pt x="1894" y="111250"/>
                    </a:lnTo>
                    <a:lnTo>
                      <a:pt x="7263" y="109583"/>
                    </a:lnTo>
                    <a:lnTo>
                      <a:pt x="14842" y="106666"/>
                    </a:lnTo>
                    <a:lnTo>
                      <a:pt x="24315" y="102500"/>
                    </a:lnTo>
                    <a:lnTo>
                      <a:pt x="29368" y="100000"/>
                    </a:lnTo>
                    <a:lnTo>
                      <a:pt x="34421" y="96666"/>
                    </a:lnTo>
                    <a:lnTo>
                      <a:pt x="39473" y="93750"/>
                    </a:lnTo>
                    <a:lnTo>
                      <a:pt x="44210" y="90000"/>
                    </a:lnTo>
                    <a:lnTo>
                      <a:pt x="48947" y="86250"/>
                    </a:lnTo>
                    <a:lnTo>
                      <a:pt x="53052" y="82083"/>
                    </a:lnTo>
                    <a:lnTo>
                      <a:pt x="56842" y="77083"/>
                    </a:lnTo>
                    <a:lnTo>
                      <a:pt x="60000" y="72083"/>
                    </a:lnTo>
                    <a:lnTo>
                      <a:pt x="71684" y="50416"/>
                    </a:lnTo>
                    <a:lnTo>
                      <a:pt x="82736" y="30416"/>
                    </a:lnTo>
                    <a:lnTo>
                      <a:pt x="91263" y="15833"/>
                    </a:lnTo>
                    <a:lnTo>
                      <a:pt x="94421" y="10000"/>
                    </a:lnTo>
                    <a:lnTo>
                      <a:pt x="95052" y="8750"/>
                    </a:lnTo>
                    <a:lnTo>
                      <a:pt x="97578" y="6250"/>
                    </a:lnTo>
                    <a:lnTo>
                      <a:pt x="101368" y="3333"/>
                    </a:lnTo>
                    <a:lnTo>
                      <a:pt x="105473" y="833"/>
                    </a:lnTo>
                    <a:lnTo>
                      <a:pt x="107684" y="416"/>
                    </a:lnTo>
                    <a:lnTo>
                      <a:pt x="109894" y="0"/>
                    </a:lnTo>
                    <a:lnTo>
                      <a:pt x="112105" y="416"/>
                    </a:lnTo>
                    <a:lnTo>
                      <a:pt x="114315" y="1666"/>
                    </a:lnTo>
                    <a:lnTo>
                      <a:pt x="116210" y="3333"/>
                    </a:lnTo>
                    <a:lnTo>
                      <a:pt x="117473" y="6250"/>
                    </a:lnTo>
                    <a:lnTo>
                      <a:pt x="119052" y="10416"/>
                    </a:lnTo>
                    <a:lnTo>
                      <a:pt x="120000" y="15416"/>
                    </a:lnTo>
                    <a:lnTo>
                      <a:pt x="120000" y="18750"/>
                    </a:lnTo>
                    <a:lnTo>
                      <a:pt x="119684" y="22083"/>
                    </a:lnTo>
                    <a:lnTo>
                      <a:pt x="119052" y="25416"/>
                    </a:lnTo>
                    <a:lnTo>
                      <a:pt x="117789" y="28750"/>
                    </a:lnTo>
                    <a:lnTo>
                      <a:pt x="116526" y="32500"/>
                    </a:lnTo>
                    <a:lnTo>
                      <a:pt x="114631" y="36250"/>
                    </a:lnTo>
                    <a:lnTo>
                      <a:pt x="112105" y="40000"/>
                    </a:lnTo>
                    <a:lnTo>
                      <a:pt x="109578" y="44583"/>
                    </a:lnTo>
                    <a:lnTo>
                      <a:pt x="103578" y="52500"/>
                    </a:lnTo>
                    <a:lnTo>
                      <a:pt x="96315" y="60416"/>
                    </a:lnTo>
                    <a:lnTo>
                      <a:pt x="88105" y="69166"/>
                    </a:lnTo>
                    <a:lnTo>
                      <a:pt x="79263" y="77083"/>
                    </a:lnTo>
                    <a:lnTo>
                      <a:pt x="69789" y="85416"/>
                    </a:lnTo>
                    <a:lnTo>
                      <a:pt x="59684" y="92916"/>
                    </a:lnTo>
                    <a:lnTo>
                      <a:pt x="49578" y="99583"/>
                    </a:lnTo>
                    <a:lnTo>
                      <a:pt x="39157" y="105833"/>
                    </a:lnTo>
                    <a:lnTo>
                      <a:pt x="29052" y="111250"/>
                    </a:lnTo>
                    <a:lnTo>
                      <a:pt x="18947" y="115416"/>
                    </a:lnTo>
                    <a:lnTo>
                      <a:pt x="13894" y="116666"/>
                    </a:lnTo>
                    <a:lnTo>
                      <a:pt x="9157" y="118333"/>
                    </a:lnTo>
                    <a:lnTo>
                      <a:pt x="4421" y="119166"/>
                    </a:lnTo>
                    <a:lnTo>
                      <a:pt x="0" y="120000"/>
                    </a:lnTo>
                    <a:lnTo>
                      <a:pt x="0" y="11166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4" name="Shape 404"/>
              <p:cNvSpPr/>
              <p:nvPr/>
            </p:nvSpPr>
            <p:spPr>
              <a:xfrm>
                <a:off x="10674351" y="3330575"/>
                <a:ext cx="228600" cy="107950"/>
              </a:xfrm>
              <a:custGeom>
                <a:pathLst>
                  <a:path extrusionOk="0" h="120000" w="120000">
                    <a:moveTo>
                      <a:pt x="1072" y="111881"/>
                    </a:moveTo>
                    <a:lnTo>
                      <a:pt x="112015" y="36279"/>
                    </a:lnTo>
                    <a:lnTo>
                      <a:pt x="94736" y="3044"/>
                    </a:lnTo>
                    <a:lnTo>
                      <a:pt x="96405" y="1268"/>
                    </a:lnTo>
                    <a:lnTo>
                      <a:pt x="97835" y="0"/>
                    </a:lnTo>
                    <a:lnTo>
                      <a:pt x="120000" y="39577"/>
                    </a:lnTo>
                    <a:lnTo>
                      <a:pt x="113565" y="43890"/>
                    </a:lnTo>
                    <a:lnTo>
                      <a:pt x="106653" y="48964"/>
                    </a:lnTo>
                    <a:lnTo>
                      <a:pt x="99145" y="53784"/>
                    </a:lnTo>
                    <a:lnTo>
                      <a:pt x="91519" y="59112"/>
                    </a:lnTo>
                    <a:lnTo>
                      <a:pt x="83416" y="64693"/>
                    </a:lnTo>
                    <a:lnTo>
                      <a:pt x="75193" y="70021"/>
                    </a:lnTo>
                    <a:lnTo>
                      <a:pt x="66852" y="75602"/>
                    </a:lnTo>
                    <a:lnTo>
                      <a:pt x="58391" y="81183"/>
                    </a:lnTo>
                    <a:lnTo>
                      <a:pt x="50049" y="86765"/>
                    </a:lnTo>
                    <a:lnTo>
                      <a:pt x="41827" y="92093"/>
                    </a:lnTo>
                    <a:lnTo>
                      <a:pt x="33962" y="97420"/>
                    </a:lnTo>
                    <a:lnTo>
                      <a:pt x="26216" y="102494"/>
                    </a:lnTo>
                    <a:lnTo>
                      <a:pt x="18947" y="107568"/>
                    </a:lnTo>
                    <a:lnTo>
                      <a:pt x="12035" y="111881"/>
                    </a:lnTo>
                    <a:lnTo>
                      <a:pt x="5719" y="116194"/>
                    </a:lnTo>
                    <a:lnTo>
                      <a:pt x="0" y="120000"/>
                    </a:lnTo>
                    <a:lnTo>
                      <a:pt x="1072" y="11188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5" name="Shape 405"/>
              <p:cNvSpPr/>
              <p:nvPr/>
            </p:nvSpPr>
            <p:spPr>
              <a:xfrm>
                <a:off x="10529889" y="3387725"/>
                <a:ext cx="144463" cy="66675"/>
              </a:xfrm>
              <a:custGeom>
                <a:pathLst>
                  <a:path extrusionOk="0" h="120000" w="120000">
                    <a:moveTo>
                      <a:pt x="754" y="120000"/>
                    </a:moveTo>
                    <a:lnTo>
                      <a:pt x="188" y="117551"/>
                    </a:lnTo>
                    <a:lnTo>
                      <a:pt x="0" y="115102"/>
                    </a:lnTo>
                    <a:lnTo>
                      <a:pt x="566" y="117551"/>
                    </a:lnTo>
                    <a:lnTo>
                      <a:pt x="943" y="120000"/>
                    </a:lnTo>
                    <a:lnTo>
                      <a:pt x="754" y="120000"/>
                    </a:lnTo>
                    <a:lnTo>
                      <a:pt x="754" y="120000"/>
                    </a:lnTo>
                    <a:close/>
                    <a:moveTo>
                      <a:pt x="28867" y="106122"/>
                    </a:moveTo>
                    <a:lnTo>
                      <a:pt x="27547" y="105306"/>
                    </a:lnTo>
                    <a:lnTo>
                      <a:pt x="24339" y="104489"/>
                    </a:lnTo>
                    <a:lnTo>
                      <a:pt x="19622" y="103265"/>
                    </a:lnTo>
                    <a:lnTo>
                      <a:pt x="14339" y="102040"/>
                    </a:lnTo>
                    <a:lnTo>
                      <a:pt x="11698" y="101632"/>
                    </a:lnTo>
                    <a:lnTo>
                      <a:pt x="9056" y="102040"/>
                    </a:lnTo>
                    <a:lnTo>
                      <a:pt x="6792" y="102857"/>
                    </a:lnTo>
                    <a:lnTo>
                      <a:pt x="4528" y="103673"/>
                    </a:lnTo>
                    <a:lnTo>
                      <a:pt x="2641" y="104897"/>
                    </a:lnTo>
                    <a:lnTo>
                      <a:pt x="1320" y="106938"/>
                    </a:lnTo>
                    <a:lnTo>
                      <a:pt x="754" y="108163"/>
                    </a:lnTo>
                    <a:lnTo>
                      <a:pt x="188" y="109795"/>
                    </a:lnTo>
                    <a:lnTo>
                      <a:pt x="0" y="111428"/>
                    </a:lnTo>
                    <a:lnTo>
                      <a:pt x="0" y="113469"/>
                    </a:lnTo>
                    <a:lnTo>
                      <a:pt x="0" y="110612"/>
                    </a:lnTo>
                    <a:lnTo>
                      <a:pt x="188" y="108163"/>
                    </a:lnTo>
                    <a:lnTo>
                      <a:pt x="566" y="106530"/>
                    </a:lnTo>
                    <a:lnTo>
                      <a:pt x="943" y="104081"/>
                    </a:lnTo>
                    <a:lnTo>
                      <a:pt x="1509" y="102857"/>
                    </a:lnTo>
                    <a:lnTo>
                      <a:pt x="2264" y="100816"/>
                    </a:lnTo>
                    <a:lnTo>
                      <a:pt x="2830" y="99591"/>
                    </a:lnTo>
                    <a:lnTo>
                      <a:pt x="3962" y="98367"/>
                    </a:lnTo>
                    <a:lnTo>
                      <a:pt x="6037" y="96326"/>
                    </a:lnTo>
                    <a:lnTo>
                      <a:pt x="8490" y="95102"/>
                    </a:lnTo>
                    <a:lnTo>
                      <a:pt x="11320" y="94285"/>
                    </a:lnTo>
                    <a:lnTo>
                      <a:pt x="14528" y="93877"/>
                    </a:lnTo>
                    <a:lnTo>
                      <a:pt x="17735" y="93877"/>
                    </a:lnTo>
                    <a:lnTo>
                      <a:pt x="21132" y="94285"/>
                    </a:lnTo>
                    <a:lnTo>
                      <a:pt x="24905" y="95102"/>
                    </a:lnTo>
                    <a:lnTo>
                      <a:pt x="28490" y="96734"/>
                    </a:lnTo>
                    <a:lnTo>
                      <a:pt x="35849" y="99591"/>
                    </a:lnTo>
                    <a:lnTo>
                      <a:pt x="42830" y="103265"/>
                    </a:lnTo>
                    <a:lnTo>
                      <a:pt x="46792" y="104897"/>
                    </a:lnTo>
                    <a:lnTo>
                      <a:pt x="50566" y="106530"/>
                    </a:lnTo>
                    <a:lnTo>
                      <a:pt x="54716" y="106938"/>
                    </a:lnTo>
                    <a:lnTo>
                      <a:pt x="58867" y="107346"/>
                    </a:lnTo>
                    <a:lnTo>
                      <a:pt x="62830" y="106938"/>
                    </a:lnTo>
                    <a:lnTo>
                      <a:pt x="67169" y="106530"/>
                    </a:lnTo>
                    <a:lnTo>
                      <a:pt x="71132" y="105306"/>
                    </a:lnTo>
                    <a:lnTo>
                      <a:pt x="74905" y="104489"/>
                    </a:lnTo>
                    <a:lnTo>
                      <a:pt x="82075" y="102857"/>
                    </a:lnTo>
                    <a:lnTo>
                      <a:pt x="87735" y="100408"/>
                    </a:lnTo>
                    <a:lnTo>
                      <a:pt x="91320" y="98367"/>
                    </a:lnTo>
                    <a:lnTo>
                      <a:pt x="92830" y="97959"/>
                    </a:lnTo>
                    <a:lnTo>
                      <a:pt x="111320" y="2857"/>
                    </a:lnTo>
                    <a:lnTo>
                      <a:pt x="114905" y="1224"/>
                    </a:lnTo>
                    <a:lnTo>
                      <a:pt x="117547" y="408"/>
                    </a:lnTo>
                    <a:lnTo>
                      <a:pt x="119245" y="0"/>
                    </a:lnTo>
                    <a:lnTo>
                      <a:pt x="120000" y="0"/>
                    </a:lnTo>
                    <a:lnTo>
                      <a:pt x="96792" y="106122"/>
                    </a:lnTo>
                    <a:lnTo>
                      <a:pt x="95660" y="106530"/>
                    </a:lnTo>
                    <a:lnTo>
                      <a:pt x="93207" y="107755"/>
                    </a:lnTo>
                    <a:lnTo>
                      <a:pt x="89245" y="110204"/>
                    </a:lnTo>
                    <a:lnTo>
                      <a:pt x="83773" y="112653"/>
                    </a:lnTo>
                    <a:lnTo>
                      <a:pt x="77735" y="114285"/>
                    </a:lnTo>
                    <a:lnTo>
                      <a:pt x="70943" y="116734"/>
                    </a:lnTo>
                    <a:lnTo>
                      <a:pt x="63584" y="117959"/>
                    </a:lnTo>
                    <a:lnTo>
                      <a:pt x="56037" y="118367"/>
                    </a:lnTo>
                    <a:lnTo>
                      <a:pt x="52264" y="117959"/>
                    </a:lnTo>
                    <a:lnTo>
                      <a:pt x="48679" y="117551"/>
                    </a:lnTo>
                    <a:lnTo>
                      <a:pt x="44905" y="117142"/>
                    </a:lnTo>
                    <a:lnTo>
                      <a:pt x="41320" y="115918"/>
                    </a:lnTo>
                    <a:lnTo>
                      <a:pt x="38113" y="113877"/>
                    </a:lnTo>
                    <a:lnTo>
                      <a:pt x="34528" y="111836"/>
                    </a:lnTo>
                    <a:lnTo>
                      <a:pt x="31509" y="109387"/>
                    </a:lnTo>
                    <a:lnTo>
                      <a:pt x="28867" y="106122"/>
                    </a:lnTo>
                    <a:close/>
                    <a:moveTo>
                      <a:pt x="95283" y="106938"/>
                    </a:moveTo>
                    <a:lnTo>
                      <a:pt x="95283" y="106938"/>
                    </a:lnTo>
                    <a:lnTo>
                      <a:pt x="95283" y="106938"/>
                    </a:lnTo>
                    <a:close/>
                    <a:moveTo>
                      <a:pt x="95471" y="106938"/>
                    </a:moveTo>
                    <a:lnTo>
                      <a:pt x="95283" y="106938"/>
                    </a:lnTo>
                    <a:lnTo>
                      <a:pt x="95283" y="106938"/>
                    </a:lnTo>
                    <a:lnTo>
                      <a:pt x="95283" y="106938"/>
                    </a:lnTo>
                    <a:lnTo>
                      <a:pt x="95471" y="106938"/>
                    </a:lnTo>
                    <a:close/>
                    <a:moveTo>
                      <a:pt x="95849" y="106530"/>
                    </a:moveTo>
                    <a:lnTo>
                      <a:pt x="95849" y="106530"/>
                    </a:lnTo>
                    <a:lnTo>
                      <a:pt x="95849" y="106938"/>
                    </a:lnTo>
                    <a:lnTo>
                      <a:pt x="95849" y="106530"/>
                    </a:lnTo>
                    <a:lnTo>
                      <a:pt x="95849" y="106530"/>
                    </a:lnTo>
                    <a:close/>
                    <a:moveTo>
                      <a:pt x="96415" y="106530"/>
                    </a:moveTo>
                    <a:lnTo>
                      <a:pt x="96415" y="106530"/>
                    </a:lnTo>
                    <a:lnTo>
                      <a:pt x="96226" y="106530"/>
                    </a:lnTo>
                    <a:lnTo>
                      <a:pt x="96415" y="106530"/>
                    </a:lnTo>
                    <a:lnTo>
                      <a:pt x="96415" y="106530"/>
                    </a:lnTo>
                    <a:close/>
                    <a:moveTo>
                      <a:pt x="96415" y="106530"/>
                    </a:moveTo>
                    <a:lnTo>
                      <a:pt x="96415" y="106530"/>
                    </a:lnTo>
                    <a:lnTo>
                      <a:pt x="96415" y="106530"/>
                    </a:lnTo>
                    <a:lnTo>
                      <a:pt x="96415" y="106530"/>
                    </a:lnTo>
                    <a:lnTo>
                      <a:pt x="96415" y="10653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6" name="Shape 406"/>
              <p:cNvSpPr/>
              <p:nvPr/>
            </p:nvSpPr>
            <p:spPr>
              <a:xfrm>
                <a:off x="10529889" y="3302000"/>
                <a:ext cx="476250" cy="169862"/>
              </a:xfrm>
              <a:custGeom>
                <a:pathLst>
                  <a:path extrusionOk="0" h="120000" w="120000">
                    <a:moveTo>
                      <a:pt x="1314" y="111691"/>
                    </a:moveTo>
                    <a:lnTo>
                      <a:pt x="857" y="110093"/>
                    </a:lnTo>
                    <a:lnTo>
                      <a:pt x="514" y="108655"/>
                    </a:lnTo>
                    <a:lnTo>
                      <a:pt x="285" y="107376"/>
                    </a:lnTo>
                    <a:lnTo>
                      <a:pt x="57" y="106258"/>
                    </a:lnTo>
                    <a:lnTo>
                      <a:pt x="0" y="105299"/>
                    </a:lnTo>
                    <a:lnTo>
                      <a:pt x="0" y="104500"/>
                    </a:lnTo>
                    <a:lnTo>
                      <a:pt x="57" y="103541"/>
                    </a:lnTo>
                    <a:lnTo>
                      <a:pt x="228" y="102743"/>
                    </a:lnTo>
                    <a:lnTo>
                      <a:pt x="400" y="102263"/>
                    </a:lnTo>
                    <a:lnTo>
                      <a:pt x="685" y="101624"/>
                    </a:lnTo>
                    <a:lnTo>
                      <a:pt x="914" y="101304"/>
                    </a:lnTo>
                    <a:lnTo>
                      <a:pt x="1314" y="100985"/>
                    </a:lnTo>
                    <a:lnTo>
                      <a:pt x="2114" y="100665"/>
                    </a:lnTo>
                    <a:lnTo>
                      <a:pt x="3028" y="100186"/>
                    </a:lnTo>
                    <a:lnTo>
                      <a:pt x="3942" y="100186"/>
                    </a:lnTo>
                    <a:lnTo>
                      <a:pt x="4971" y="100346"/>
                    </a:lnTo>
                    <a:lnTo>
                      <a:pt x="5885" y="100825"/>
                    </a:lnTo>
                    <a:lnTo>
                      <a:pt x="6800" y="100985"/>
                    </a:lnTo>
                    <a:lnTo>
                      <a:pt x="8171" y="101624"/>
                    </a:lnTo>
                    <a:lnTo>
                      <a:pt x="8742" y="101944"/>
                    </a:lnTo>
                    <a:lnTo>
                      <a:pt x="9371" y="102902"/>
                    </a:lnTo>
                    <a:lnTo>
                      <a:pt x="10000" y="103701"/>
                    </a:lnTo>
                    <a:lnTo>
                      <a:pt x="10742" y="104500"/>
                    </a:lnTo>
                    <a:lnTo>
                      <a:pt x="11542" y="104980"/>
                    </a:lnTo>
                    <a:lnTo>
                      <a:pt x="12228" y="105459"/>
                    </a:lnTo>
                    <a:lnTo>
                      <a:pt x="13085" y="105938"/>
                    </a:lnTo>
                    <a:lnTo>
                      <a:pt x="13885" y="106258"/>
                    </a:lnTo>
                    <a:lnTo>
                      <a:pt x="14742" y="106418"/>
                    </a:lnTo>
                    <a:lnTo>
                      <a:pt x="16457" y="106737"/>
                    </a:lnTo>
                    <a:lnTo>
                      <a:pt x="18114" y="106577"/>
                    </a:lnTo>
                    <a:lnTo>
                      <a:pt x="19828" y="106418"/>
                    </a:lnTo>
                    <a:lnTo>
                      <a:pt x="21485" y="106098"/>
                    </a:lnTo>
                    <a:lnTo>
                      <a:pt x="23028" y="105459"/>
                    </a:lnTo>
                    <a:lnTo>
                      <a:pt x="24571" y="104820"/>
                    </a:lnTo>
                    <a:lnTo>
                      <a:pt x="25828" y="104021"/>
                    </a:lnTo>
                    <a:lnTo>
                      <a:pt x="27028" y="103541"/>
                    </a:lnTo>
                    <a:lnTo>
                      <a:pt x="28685" y="102423"/>
                    </a:lnTo>
                    <a:lnTo>
                      <a:pt x="29314" y="101944"/>
                    </a:lnTo>
                    <a:lnTo>
                      <a:pt x="36342" y="60399"/>
                    </a:lnTo>
                    <a:lnTo>
                      <a:pt x="37371" y="59760"/>
                    </a:lnTo>
                    <a:lnTo>
                      <a:pt x="38457" y="59280"/>
                    </a:lnTo>
                    <a:lnTo>
                      <a:pt x="39542" y="58801"/>
                    </a:lnTo>
                    <a:lnTo>
                      <a:pt x="40571" y="58162"/>
                    </a:lnTo>
                    <a:lnTo>
                      <a:pt x="36228" y="96511"/>
                    </a:lnTo>
                    <a:lnTo>
                      <a:pt x="38971" y="93954"/>
                    </a:lnTo>
                    <a:lnTo>
                      <a:pt x="42000" y="91398"/>
                    </a:lnTo>
                    <a:lnTo>
                      <a:pt x="45257" y="88521"/>
                    </a:lnTo>
                    <a:lnTo>
                      <a:pt x="48800" y="85486"/>
                    </a:lnTo>
                    <a:lnTo>
                      <a:pt x="52457" y="82290"/>
                    </a:lnTo>
                    <a:lnTo>
                      <a:pt x="56342" y="78774"/>
                    </a:lnTo>
                    <a:lnTo>
                      <a:pt x="60228" y="75419"/>
                    </a:lnTo>
                    <a:lnTo>
                      <a:pt x="64285" y="71904"/>
                    </a:lnTo>
                    <a:lnTo>
                      <a:pt x="68342" y="68388"/>
                    </a:lnTo>
                    <a:lnTo>
                      <a:pt x="72400" y="65033"/>
                    </a:lnTo>
                    <a:lnTo>
                      <a:pt x="76342" y="61358"/>
                    </a:lnTo>
                    <a:lnTo>
                      <a:pt x="80285" y="58002"/>
                    </a:lnTo>
                    <a:lnTo>
                      <a:pt x="84000" y="54487"/>
                    </a:lnTo>
                    <a:lnTo>
                      <a:pt x="87600" y="51451"/>
                    </a:lnTo>
                    <a:lnTo>
                      <a:pt x="90971" y="48255"/>
                    </a:lnTo>
                    <a:lnTo>
                      <a:pt x="94057" y="45539"/>
                    </a:lnTo>
                    <a:lnTo>
                      <a:pt x="83428" y="20612"/>
                    </a:lnTo>
                    <a:lnTo>
                      <a:pt x="84400" y="19014"/>
                    </a:lnTo>
                    <a:lnTo>
                      <a:pt x="85314" y="17576"/>
                    </a:lnTo>
                    <a:lnTo>
                      <a:pt x="86228" y="16138"/>
                    </a:lnTo>
                    <a:lnTo>
                      <a:pt x="87142" y="14860"/>
                    </a:lnTo>
                    <a:lnTo>
                      <a:pt x="98857" y="42663"/>
                    </a:lnTo>
                    <a:lnTo>
                      <a:pt x="98685" y="43621"/>
                    </a:lnTo>
                    <a:lnTo>
                      <a:pt x="100742" y="41544"/>
                    </a:lnTo>
                    <a:lnTo>
                      <a:pt x="102342" y="40106"/>
                    </a:lnTo>
                    <a:lnTo>
                      <a:pt x="103657" y="38828"/>
                    </a:lnTo>
                    <a:lnTo>
                      <a:pt x="104514" y="37869"/>
                    </a:lnTo>
                    <a:lnTo>
                      <a:pt x="105142" y="37390"/>
                    </a:lnTo>
                    <a:lnTo>
                      <a:pt x="105714" y="36591"/>
                    </a:lnTo>
                    <a:lnTo>
                      <a:pt x="106228" y="35792"/>
                    </a:lnTo>
                    <a:lnTo>
                      <a:pt x="106742" y="34833"/>
                    </a:lnTo>
                    <a:lnTo>
                      <a:pt x="107771" y="32596"/>
                    </a:lnTo>
                    <a:lnTo>
                      <a:pt x="108685" y="30199"/>
                    </a:lnTo>
                    <a:lnTo>
                      <a:pt x="109657" y="27483"/>
                    </a:lnTo>
                    <a:lnTo>
                      <a:pt x="110457" y="24766"/>
                    </a:lnTo>
                    <a:lnTo>
                      <a:pt x="111200" y="22050"/>
                    </a:lnTo>
                    <a:lnTo>
                      <a:pt x="111942" y="19334"/>
                    </a:lnTo>
                    <a:lnTo>
                      <a:pt x="113085" y="13901"/>
                    </a:lnTo>
                    <a:lnTo>
                      <a:pt x="113942" y="9587"/>
                    </a:lnTo>
                    <a:lnTo>
                      <a:pt x="114457" y="6711"/>
                    </a:lnTo>
                    <a:lnTo>
                      <a:pt x="114571" y="5432"/>
                    </a:lnTo>
                    <a:lnTo>
                      <a:pt x="115085" y="3515"/>
                    </a:lnTo>
                    <a:lnTo>
                      <a:pt x="115542" y="2237"/>
                    </a:lnTo>
                    <a:lnTo>
                      <a:pt x="116000" y="1118"/>
                    </a:lnTo>
                    <a:lnTo>
                      <a:pt x="116457" y="639"/>
                    </a:lnTo>
                    <a:lnTo>
                      <a:pt x="116914" y="0"/>
                    </a:lnTo>
                    <a:lnTo>
                      <a:pt x="117371" y="0"/>
                    </a:lnTo>
                    <a:lnTo>
                      <a:pt x="117828" y="0"/>
                    </a:lnTo>
                    <a:lnTo>
                      <a:pt x="118171" y="319"/>
                    </a:lnTo>
                    <a:lnTo>
                      <a:pt x="118971" y="1118"/>
                    </a:lnTo>
                    <a:lnTo>
                      <a:pt x="119485" y="2077"/>
                    </a:lnTo>
                    <a:lnTo>
                      <a:pt x="119885" y="3035"/>
                    </a:lnTo>
                    <a:lnTo>
                      <a:pt x="120000" y="3355"/>
                    </a:lnTo>
                    <a:lnTo>
                      <a:pt x="120000" y="5113"/>
                    </a:lnTo>
                    <a:lnTo>
                      <a:pt x="119942" y="7030"/>
                    </a:lnTo>
                    <a:lnTo>
                      <a:pt x="119771" y="8788"/>
                    </a:lnTo>
                    <a:lnTo>
                      <a:pt x="119542" y="10705"/>
                    </a:lnTo>
                    <a:lnTo>
                      <a:pt x="119314" y="12463"/>
                    </a:lnTo>
                    <a:lnTo>
                      <a:pt x="119028" y="14380"/>
                    </a:lnTo>
                    <a:lnTo>
                      <a:pt x="118742" y="16138"/>
                    </a:lnTo>
                    <a:lnTo>
                      <a:pt x="118342" y="18055"/>
                    </a:lnTo>
                    <a:lnTo>
                      <a:pt x="117542" y="21411"/>
                    </a:lnTo>
                    <a:lnTo>
                      <a:pt x="116628" y="24926"/>
                    </a:lnTo>
                    <a:lnTo>
                      <a:pt x="115657" y="28282"/>
                    </a:lnTo>
                    <a:lnTo>
                      <a:pt x="114571" y="31158"/>
                    </a:lnTo>
                    <a:lnTo>
                      <a:pt x="113600" y="34034"/>
                    </a:lnTo>
                    <a:lnTo>
                      <a:pt x="112628" y="36591"/>
                    </a:lnTo>
                    <a:lnTo>
                      <a:pt x="111714" y="38828"/>
                    </a:lnTo>
                    <a:lnTo>
                      <a:pt x="110857" y="40905"/>
                    </a:lnTo>
                    <a:lnTo>
                      <a:pt x="109657" y="43621"/>
                    </a:lnTo>
                    <a:lnTo>
                      <a:pt x="109200" y="44420"/>
                    </a:lnTo>
                    <a:lnTo>
                      <a:pt x="108457" y="45219"/>
                    </a:lnTo>
                    <a:lnTo>
                      <a:pt x="106228" y="46977"/>
                    </a:lnTo>
                    <a:lnTo>
                      <a:pt x="102800" y="50173"/>
                    </a:lnTo>
                    <a:lnTo>
                      <a:pt x="98342" y="54167"/>
                    </a:lnTo>
                    <a:lnTo>
                      <a:pt x="92971" y="58961"/>
                    </a:lnTo>
                    <a:lnTo>
                      <a:pt x="86857" y="64234"/>
                    </a:lnTo>
                    <a:lnTo>
                      <a:pt x="80342" y="70146"/>
                    </a:lnTo>
                    <a:lnTo>
                      <a:pt x="73371" y="76058"/>
                    </a:lnTo>
                    <a:lnTo>
                      <a:pt x="66342" y="82450"/>
                    </a:lnTo>
                    <a:lnTo>
                      <a:pt x="59314" y="88681"/>
                    </a:lnTo>
                    <a:lnTo>
                      <a:pt x="52457" y="94593"/>
                    </a:lnTo>
                    <a:lnTo>
                      <a:pt x="46000" y="100186"/>
                    </a:lnTo>
                    <a:lnTo>
                      <a:pt x="40171" y="105299"/>
                    </a:lnTo>
                    <a:lnTo>
                      <a:pt x="35028" y="109933"/>
                    </a:lnTo>
                    <a:lnTo>
                      <a:pt x="30800" y="113448"/>
                    </a:lnTo>
                    <a:lnTo>
                      <a:pt x="27771" y="116005"/>
                    </a:lnTo>
                    <a:lnTo>
                      <a:pt x="26457" y="117123"/>
                    </a:lnTo>
                    <a:lnTo>
                      <a:pt x="25142" y="117762"/>
                    </a:lnTo>
                    <a:lnTo>
                      <a:pt x="23828" y="118561"/>
                    </a:lnTo>
                    <a:lnTo>
                      <a:pt x="22571" y="119041"/>
                    </a:lnTo>
                    <a:lnTo>
                      <a:pt x="21257" y="119360"/>
                    </a:lnTo>
                    <a:lnTo>
                      <a:pt x="20057" y="119840"/>
                    </a:lnTo>
                    <a:lnTo>
                      <a:pt x="18800" y="120000"/>
                    </a:lnTo>
                    <a:lnTo>
                      <a:pt x="17542" y="120000"/>
                    </a:lnTo>
                    <a:lnTo>
                      <a:pt x="15885" y="119840"/>
                    </a:lnTo>
                    <a:lnTo>
                      <a:pt x="14285" y="119680"/>
                    </a:lnTo>
                    <a:lnTo>
                      <a:pt x="12685" y="119201"/>
                    </a:lnTo>
                    <a:lnTo>
                      <a:pt x="11200" y="118721"/>
                    </a:lnTo>
                    <a:lnTo>
                      <a:pt x="9771" y="117922"/>
                    </a:lnTo>
                    <a:lnTo>
                      <a:pt x="8457" y="117443"/>
                    </a:lnTo>
                    <a:lnTo>
                      <a:pt x="7200" y="116484"/>
                    </a:lnTo>
                    <a:lnTo>
                      <a:pt x="6057" y="115845"/>
                    </a:lnTo>
                    <a:lnTo>
                      <a:pt x="4057" y="114247"/>
                    </a:lnTo>
                    <a:lnTo>
                      <a:pt x="2628" y="112969"/>
                    </a:lnTo>
                    <a:lnTo>
                      <a:pt x="1657" y="112170"/>
                    </a:lnTo>
                    <a:lnTo>
                      <a:pt x="1314" y="111691"/>
                    </a:lnTo>
                    <a:close/>
                    <a:moveTo>
                      <a:pt x="28857" y="102263"/>
                    </a:moveTo>
                    <a:lnTo>
                      <a:pt x="28857" y="102263"/>
                    </a:lnTo>
                    <a:lnTo>
                      <a:pt x="28857" y="102263"/>
                    </a:lnTo>
                    <a:close/>
                    <a:moveTo>
                      <a:pt x="28857" y="102263"/>
                    </a:moveTo>
                    <a:lnTo>
                      <a:pt x="28857" y="102263"/>
                    </a:lnTo>
                    <a:lnTo>
                      <a:pt x="28914" y="102263"/>
                    </a:lnTo>
                    <a:lnTo>
                      <a:pt x="28857" y="102263"/>
                    </a:lnTo>
                    <a:lnTo>
                      <a:pt x="28857" y="102263"/>
                    </a:lnTo>
                    <a:close/>
                    <a:moveTo>
                      <a:pt x="29028" y="102263"/>
                    </a:moveTo>
                    <a:lnTo>
                      <a:pt x="29028" y="102103"/>
                    </a:lnTo>
                    <a:lnTo>
                      <a:pt x="29028" y="102103"/>
                    </a:lnTo>
                    <a:lnTo>
                      <a:pt x="29028" y="102103"/>
                    </a:lnTo>
                    <a:lnTo>
                      <a:pt x="29028" y="102263"/>
                    </a:lnTo>
                    <a:close/>
                    <a:moveTo>
                      <a:pt x="29142" y="102103"/>
                    </a:moveTo>
                    <a:lnTo>
                      <a:pt x="29200" y="102103"/>
                    </a:lnTo>
                    <a:lnTo>
                      <a:pt x="29200" y="102103"/>
                    </a:lnTo>
                    <a:lnTo>
                      <a:pt x="29200" y="102103"/>
                    </a:lnTo>
                    <a:lnTo>
                      <a:pt x="29142" y="102103"/>
                    </a:lnTo>
                    <a:close/>
                    <a:moveTo>
                      <a:pt x="29200" y="102103"/>
                    </a:moveTo>
                    <a:lnTo>
                      <a:pt x="29200" y="102103"/>
                    </a:lnTo>
                    <a:lnTo>
                      <a:pt x="29200" y="102103"/>
                    </a:lnTo>
                    <a:lnTo>
                      <a:pt x="29200" y="102103"/>
                    </a:lnTo>
                    <a:lnTo>
                      <a:pt x="29200" y="10210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7" name="Shape 407"/>
              <p:cNvSpPr/>
              <p:nvPr/>
            </p:nvSpPr>
            <p:spPr>
              <a:xfrm>
                <a:off x="10388601" y="3371850"/>
                <a:ext cx="88900" cy="14287"/>
              </a:xfrm>
              <a:custGeom>
                <a:pathLst>
                  <a:path extrusionOk="0" h="120000" w="120000">
                    <a:moveTo>
                      <a:pt x="1230" y="120000"/>
                    </a:moveTo>
                    <a:lnTo>
                      <a:pt x="923" y="110625"/>
                    </a:lnTo>
                    <a:lnTo>
                      <a:pt x="615" y="99375"/>
                    </a:lnTo>
                    <a:lnTo>
                      <a:pt x="923" y="110625"/>
                    </a:lnTo>
                    <a:lnTo>
                      <a:pt x="1538" y="120000"/>
                    </a:lnTo>
                    <a:lnTo>
                      <a:pt x="1230" y="120000"/>
                    </a:lnTo>
                    <a:lnTo>
                      <a:pt x="1230" y="120000"/>
                    </a:lnTo>
                    <a:close/>
                    <a:moveTo>
                      <a:pt x="47076" y="56250"/>
                    </a:moveTo>
                    <a:lnTo>
                      <a:pt x="45230" y="54375"/>
                    </a:lnTo>
                    <a:lnTo>
                      <a:pt x="39692" y="50625"/>
                    </a:lnTo>
                    <a:lnTo>
                      <a:pt x="32307" y="43125"/>
                    </a:lnTo>
                    <a:lnTo>
                      <a:pt x="23692" y="39375"/>
                    </a:lnTo>
                    <a:lnTo>
                      <a:pt x="19076" y="37500"/>
                    </a:lnTo>
                    <a:lnTo>
                      <a:pt x="15076" y="39375"/>
                    </a:lnTo>
                    <a:lnTo>
                      <a:pt x="11076" y="41250"/>
                    </a:lnTo>
                    <a:lnTo>
                      <a:pt x="7384" y="45000"/>
                    </a:lnTo>
                    <a:lnTo>
                      <a:pt x="5846" y="46875"/>
                    </a:lnTo>
                    <a:lnTo>
                      <a:pt x="4307" y="52500"/>
                    </a:lnTo>
                    <a:lnTo>
                      <a:pt x="3384" y="56250"/>
                    </a:lnTo>
                    <a:lnTo>
                      <a:pt x="2153" y="61875"/>
                    </a:lnTo>
                    <a:lnTo>
                      <a:pt x="1230" y="67500"/>
                    </a:lnTo>
                    <a:lnTo>
                      <a:pt x="923" y="73125"/>
                    </a:lnTo>
                    <a:lnTo>
                      <a:pt x="615" y="82500"/>
                    </a:lnTo>
                    <a:lnTo>
                      <a:pt x="0" y="90000"/>
                    </a:lnTo>
                    <a:lnTo>
                      <a:pt x="0" y="76875"/>
                    </a:lnTo>
                    <a:lnTo>
                      <a:pt x="615" y="67500"/>
                    </a:lnTo>
                    <a:lnTo>
                      <a:pt x="923" y="58125"/>
                    </a:lnTo>
                    <a:lnTo>
                      <a:pt x="1538" y="50625"/>
                    </a:lnTo>
                    <a:lnTo>
                      <a:pt x="2461" y="41250"/>
                    </a:lnTo>
                    <a:lnTo>
                      <a:pt x="3692" y="31875"/>
                    </a:lnTo>
                    <a:lnTo>
                      <a:pt x="4923" y="26250"/>
                    </a:lnTo>
                    <a:lnTo>
                      <a:pt x="6461" y="22500"/>
                    </a:lnTo>
                    <a:lnTo>
                      <a:pt x="9846" y="13125"/>
                    </a:lnTo>
                    <a:lnTo>
                      <a:pt x="13846" y="7500"/>
                    </a:lnTo>
                    <a:lnTo>
                      <a:pt x="18769" y="1875"/>
                    </a:lnTo>
                    <a:lnTo>
                      <a:pt x="23692" y="0"/>
                    </a:lnTo>
                    <a:lnTo>
                      <a:pt x="28923" y="0"/>
                    </a:lnTo>
                    <a:lnTo>
                      <a:pt x="34769" y="5625"/>
                    </a:lnTo>
                    <a:lnTo>
                      <a:pt x="40615" y="7500"/>
                    </a:lnTo>
                    <a:lnTo>
                      <a:pt x="46769" y="13125"/>
                    </a:lnTo>
                    <a:lnTo>
                      <a:pt x="58461" y="28125"/>
                    </a:lnTo>
                    <a:lnTo>
                      <a:pt x="70153" y="43125"/>
                    </a:lnTo>
                    <a:lnTo>
                      <a:pt x="74461" y="50625"/>
                    </a:lnTo>
                    <a:lnTo>
                      <a:pt x="79076" y="56250"/>
                    </a:lnTo>
                    <a:lnTo>
                      <a:pt x="84000" y="58125"/>
                    </a:lnTo>
                    <a:lnTo>
                      <a:pt x="88923" y="60000"/>
                    </a:lnTo>
                    <a:lnTo>
                      <a:pt x="98769" y="61875"/>
                    </a:lnTo>
                    <a:lnTo>
                      <a:pt x="108923" y="58125"/>
                    </a:lnTo>
                    <a:lnTo>
                      <a:pt x="108307" y="73125"/>
                    </a:lnTo>
                    <a:lnTo>
                      <a:pt x="111076" y="82500"/>
                    </a:lnTo>
                    <a:lnTo>
                      <a:pt x="114153" y="88125"/>
                    </a:lnTo>
                    <a:lnTo>
                      <a:pt x="116923" y="95625"/>
                    </a:lnTo>
                    <a:lnTo>
                      <a:pt x="120000" y="101250"/>
                    </a:lnTo>
                    <a:lnTo>
                      <a:pt x="113230" y="105000"/>
                    </a:lnTo>
                    <a:lnTo>
                      <a:pt x="106153" y="110625"/>
                    </a:lnTo>
                    <a:lnTo>
                      <a:pt x="98769" y="112500"/>
                    </a:lnTo>
                    <a:lnTo>
                      <a:pt x="91692" y="114375"/>
                    </a:lnTo>
                    <a:lnTo>
                      <a:pt x="85230" y="112500"/>
                    </a:lnTo>
                    <a:lnTo>
                      <a:pt x="79384" y="110625"/>
                    </a:lnTo>
                    <a:lnTo>
                      <a:pt x="73230" y="106875"/>
                    </a:lnTo>
                    <a:lnTo>
                      <a:pt x="67692" y="101250"/>
                    </a:lnTo>
                    <a:lnTo>
                      <a:pt x="62153" y="91875"/>
                    </a:lnTo>
                    <a:lnTo>
                      <a:pt x="56923" y="84375"/>
                    </a:lnTo>
                    <a:lnTo>
                      <a:pt x="52000" y="71250"/>
                    </a:lnTo>
                    <a:lnTo>
                      <a:pt x="47076" y="5625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8" name="Shape 408"/>
              <p:cNvSpPr/>
              <p:nvPr/>
            </p:nvSpPr>
            <p:spPr>
              <a:xfrm>
                <a:off x="10388601" y="3376612"/>
                <a:ext cx="131763" cy="26987"/>
              </a:xfrm>
              <a:custGeom>
                <a:pathLst>
                  <a:path extrusionOk="0" h="120000" w="120000">
                    <a:moveTo>
                      <a:pt x="4931" y="70243"/>
                    </a:moveTo>
                    <a:lnTo>
                      <a:pt x="3287" y="60487"/>
                    </a:lnTo>
                    <a:lnTo>
                      <a:pt x="2054" y="50731"/>
                    </a:lnTo>
                    <a:lnTo>
                      <a:pt x="1027" y="42926"/>
                    </a:lnTo>
                    <a:lnTo>
                      <a:pt x="616" y="36097"/>
                    </a:lnTo>
                    <a:lnTo>
                      <a:pt x="0" y="30243"/>
                    </a:lnTo>
                    <a:lnTo>
                      <a:pt x="0" y="25365"/>
                    </a:lnTo>
                    <a:lnTo>
                      <a:pt x="410" y="19512"/>
                    </a:lnTo>
                    <a:lnTo>
                      <a:pt x="821" y="15609"/>
                    </a:lnTo>
                    <a:lnTo>
                      <a:pt x="1438" y="11707"/>
                    </a:lnTo>
                    <a:lnTo>
                      <a:pt x="2465" y="8780"/>
                    </a:lnTo>
                    <a:lnTo>
                      <a:pt x="3698" y="6829"/>
                    </a:lnTo>
                    <a:lnTo>
                      <a:pt x="4726" y="3902"/>
                    </a:lnTo>
                    <a:lnTo>
                      <a:pt x="7602" y="1951"/>
                    </a:lnTo>
                    <a:lnTo>
                      <a:pt x="10890" y="0"/>
                    </a:lnTo>
                    <a:lnTo>
                      <a:pt x="14383" y="0"/>
                    </a:lnTo>
                    <a:lnTo>
                      <a:pt x="17876" y="975"/>
                    </a:lnTo>
                    <a:lnTo>
                      <a:pt x="21575" y="2926"/>
                    </a:lnTo>
                    <a:lnTo>
                      <a:pt x="24452" y="3902"/>
                    </a:lnTo>
                    <a:lnTo>
                      <a:pt x="29383" y="8780"/>
                    </a:lnTo>
                    <a:lnTo>
                      <a:pt x="31438" y="9756"/>
                    </a:lnTo>
                    <a:lnTo>
                      <a:pt x="33904" y="16585"/>
                    </a:lnTo>
                    <a:lnTo>
                      <a:pt x="36575" y="22439"/>
                    </a:lnTo>
                    <a:lnTo>
                      <a:pt x="39452" y="26341"/>
                    </a:lnTo>
                    <a:lnTo>
                      <a:pt x="42123" y="30243"/>
                    </a:lnTo>
                    <a:lnTo>
                      <a:pt x="45000" y="33170"/>
                    </a:lnTo>
                    <a:lnTo>
                      <a:pt x="48082" y="35121"/>
                    </a:lnTo>
                    <a:lnTo>
                      <a:pt x="51369" y="38048"/>
                    </a:lnTo>
                    <a:lnTo>
                      <a:pt x="54452" y="39024"/>
                    </a:lnTo>
                    <a:lnTo>
                      <a:pt x="61027" y="40000"/>
                    </a:lnTo>
                    <a:lnTo>
                      <a:pt x="67602" y="39024"/>
                    </a:lnTo>
                    <a:lnTo>
                      <a:pt x="73972" y="36097"/>
                    </a:lnTo>
                    <a:lnTo>
                      <a:pt x="80136" y="33170"/>
                    </a:lnTo>
                    <a:lnTo>
                      <a:pt x="82602" y="38048"/>
                    </a:lnTo>
                    <a:lnTo>
                      <a:pt x="85479" y="41951"/>
                    </a:lnTo>
                    <a:lnTo>
                      <a:pt x="87945" y="46829"/>
                    </a:lnTo>
                    <a:lnTo>
                      <a:pt x="90616" y="49756"/>
                    </a:lnTo>
                    <a:lnTo>
                      <a:pt x="91849" y="40975"/>
                    </a:lnTo>
                    <a:lnTo>
                      <a:pt x="98630" y="48780"/>
                    </a:lnTo>
                    <a:lnTo>
                      <a:pt x="105616" y="55609"/>
                    </a:lnTo>
                    <a:lnTo>
                      <a:pt x="112808" y="62439"/>
                    </a:lnTo>
                    <a:lnTo>
                      <a:pt x="119999" y="66341"/>
                    </a:lnTo>
                    <a:lnTo>
                      <a:pt x="113835" y="76097"/>
                    </a:lnTo>
                    <a:lnTo>
                      <a:pt x="108493" y="83902"/>
                    </a:lnTo>
                    <a:lnTo>
                      <a:pt x="103767" y="89756"/>
                    </a:lnTo>
                    <a:lnTo>
                      <a:pt x="99863" y="95609"/>
                    </a:lnTo>
                    <a:lnTo>
                      <a:pt x="95136" y="102439"/>
                    </a:lnTo>
                    <a:lnTo>
                      <a:pt x="90410" y="107317"/>
                    </a:lnTo>
                    <a:lnTo>
                      <a:pt x="85890" y="111219"/>
                    </a:lnTo>
                    <a:lnTo>
                      <a:pt x="81164" y="115121"/>
                    </a:lnTo>
                    <a:lnTo>
                      <a:pt x="76438" y="117073"/>
                    </a:lnTo>
                    <a:lnTo>
                      <a:pt x="72123" y="119024"/>
                    </a:lnTo>
                    <a:lnTo>
                      <a:pt x="67602" y="120000"/>
                    </a:lnTo>
                    <a:lnTo>
                      <a:pt x="63287" y="120000"/>
                    </a:lnTo>
                    <a:lnTo>
                      <a:pt x="57328" y="119024"/>
                    </a:lnTo>
                    <a:lnTo>
                      <a:pt x="51369" y="118048"/>
                    </a:lnTo>
                    <a:lnTo>
                      <a:pt x="45616" y="116097"/>
                    </a:lnTo>
                    <a:lnTo>
                      <a:pt x="40273" y="112195"/>
                    </a:lnTo>
                    <a:lnTo>
                      <a:pt x="35342" y="108292"/>
                    </a:lnTo>
                    <a:lnTo>
                      <a:pt x="30410" y="103414"/>
                    </a:lnTo>
                    <a:lnTo>
                      <a:pt x="25890" y="99512"/>
                    </a:lnTo>
                    <a:lnTo>
                      <a:pt x="21986" y="94634"/>
                    </a:lnTo>
                    <a:lnTo>
                      <a:pt x="14999" y="85853"/>
                    </a:lnTo>
                    <a:lnTo>
                      <a:pt x="9452" y="78048"/>
                    </a:lnTo>
                    <a:lnTo>
                      <a:pt x="6164" y="72195"/>
                    </a:lnTo>
                    <a:lnTo>
                      <a:pt x="4931" y="7024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9" name="Shape 409"/>
              <p:cNvSpPr/>
              <p:nvPr/>
            </p:nvSpPr>
            <p:spPr>
              <a:xfrm>
                <a:off x="10934701" y="3035300"/>
                <a:ext cx="260350" cy="119062"/>
              </a:xfrm>
              <a:custGeom>
                <a:pathLst>
                  <a:path extrusionOk="0" h="120000" w="120000">
                    <a:moveTo>
                      <a:pt x="5099" y="112153"/>
                    </a:moveTo>
                    <a:lnTo>
                      <a:pt x="3954" y="108230"/>
                    </a:lnTo>
                    <a:lnTo>
                      <a:pt x="2705" y="104307"/>
                    </a:lnTo>
                    <a:lnTo>
                      <a:pt x="1457" y="100153"/>
                    </a:lnTo>
                    <a:lnTo>
                      <a:pt x="0" y="96000"/>
                    </a:lnTo>
                    <a:lnTo>
                      <a:pt x="7285" y="99000"/>
                    </a:lnTo>
                    <a:lnTo>
                      <a:pt x="14154" y="101076"/>
                    </a:lnTo>
                    <a:lnTo>
                      <a:pt x="20815" y="102692"/>
                    </a:lnTo>
                    <a:lnTo>
                      <a:pt x="27267" y="104076"/>
                    </a:lnTo>
                    <a:lnTo>
                      <a:pt x="33408" y="104769"/>
                    </a:lnTo>
                    <a:lnTo>
                      <a:pt x="39340" y="105000"/>
                    </a:lnTo>
                    <a:lnTo>
                      <a:pt x="44960" y="105000"/>
                    </a:lnTo>
                    <a:lnTo>
                      <a:pt x="50268" y="104769"/>
                    </a:lnTo>
                    <a:lnTo>
                      <a:pt x="55368" y="104076"/>
                    </a:lnTo>
                    <a:lnTo>
                      <a:pt x="60260" y="102923"/>
                    </a:lnTo>
                    <a:lnTo>
                      <a:pt x="64943" y="102000"/>
                    </a:lnTo>
                    <a:lnTo>
                      <a:pt x="69210" y="100384"/>
                    </a:lnTo>
                    <a:lnTo>
                      <a:pt x="73373" y="98538"/>
                    </a:lnTo>
                    <a:lnTo>
                      <a:pt x="77328" y="96692"/>
                    </a:lnTo>
                    <a:lnTo>
                      <a:pt x="80971" y="94384"/>
                    </a:lnTo>
                    <a:lnTo>
                      <a:pt x="84509" y="92307"/>
                    </a:lnTo>
                    <a:lnTo>
                      <a:pt x="87528" y="90000"/>
                    </a:lnTo>
                    <a:lnTo>
                      <a:pt x="90650" y="87692"/>
                    </a:lnTo>
                    <a:lnTo>
                      <a:pt x="93356" y="85153"/>
                    </a:lnTo>
                    <a:lnTo>
                      <a:pt x="95854" y="82846"/>
                    </a:lnTo>
                    <a:lnTo>
                      <a:pt x="98143" y="80538"/>
                    </a:lnTo>
                    <a:lnTo>
                      <a:pt x="100329" y="78230"/>
                    </a:lnTo>
                    <a:lnTo>
                      <a:pt x="102202" y="75923"/>
                    </a:lnTo>
                    <a:lnTo>
                      <a:pt x="103868" y="73846"/>
                    </a:lnTo>
                    <a:lnTo>
                      <a:pt x="106574" y="69923"/>
                    </a:lnTo>
                    <a:lnTo>
                      <a:pt x="108551" y="67153"/>
                    </a:lnTo>
                    <a:lnTo>
                      <a:pt x="109696" y="64846"/>
                    </a:lnTo>
                    <a:lnTo>
                      <a:pt x="110112" y="64384"/>
                    </a:lnTo>
                    <a:lnTo>
                      <a:pt x="112922" y="1846"/>
                    </a:lnTo>
                    <a:lnTo>
                      <a:pt x="120000" y="0"/>
                    </a:lnTo>
                    <a:lnTo>
                      <a:pt x="112922" y="72692"/>
                    </a:lnTo>
                    <a:lnTo>
                      <a:pt x="112298" y="73846"/>
                    </a:lnTo>
                    <a:lnTo>
                      <a:pt x="110424" y="77538"/>
                    </a:lnTo>
                    <a:lnTo>
                      <a:pt x="108863" y="80307"/>
                    </a:lnTo>
                    <a:lnTo>
                      <a:pt x="106990" y="83076"/>
                    </a:lnTo>
                    <a:lnTo>
                      <a:pt x="104596" y="86307"/>
                    </a:lnTo>
                    <a:lnTo>
                      <a:pt x="101786" y="89769"/>
                    </a:lnTo>
                    <a:lnTo>
                      <a:pt x="98456" y="93461"/>
                    </a:lnTo>
                    <a:lnTo>
                      <a:pt x="94605" y="97153"/>
                    </a:lnTo>
                    <a:lnTo>
                      <a:pt x="90338" y="100846"/>
                    </a:lnTo>
                    <a:lnTo>
                      <a:pt x="85342" y="104538"/>
                    </a:lnTo>
                    <a:lnTo>
                      <a:pt x="82636" y="106384"/>
                    </a:lnTo>
                    <a:lnTo>
                      <a:pt x="79826" y="108000"/>
                    </a:lnTo>
                    <a:lnTo>
                      <a:pt x="76808" y="109846"/>
                    </a:lnTo>
                    <a:lnTo>
                      <a:pt x="73581" y="111461"/>
                    </a:lnTo>
                    <a:lnTo>
                      <a:pt x="70251" y="113076"/>
                    </a:lnTo>
                    <a:lnTo>
                      <a:pt x="66816" y="114230"/>
                    </a:lnTo>
                    <a:lnTo>
                      <a:pt x="63278" y="115615"/>
                    </a:lnTo>
                    <a:lnTo>
                      <a:pt x="59323" y="117000"/>
                    </a:lnTo>
                    <a:lnTo>
                      <a:pt x="56721" y="117692"/>
                    </a:lnTo>
                    <a:lnTo>
                      <a:pt x="54015" y="118615"/>
                    </a:lnTo>
                    <a:lnTo>
                      <a:pt x="51309" y="119076"/>
                    </a:lnTo>
                    <a:lnTo>
                      <a:pt x="48707" y="119538"/>
                    </a:lnTo>
                    <a:lnTo>
                      <a:pt x="46209" y="119769"/>
                    </a:lnTo>
                    <a:lnTo>
                      <a:pt x="43607" y="120000"/>
                    </a:lnTo>
                    <a:lnTo>
                      <a:pt x="41110" y="120000"/>
                    </a:lnTo>
                    <a:lnTo>
                      <a:pt x="38716" y="120000"/>
                    </a:lnTo>
                    <a:lnTo>
                      <a:pt x="33720" y="120000"/>
                    </a:lnTo>
                    <a:lnTo>
                      <a:pt x="28933" y="119538"/>
                    </a:lnTo>
                    <a:lnTo>
                      <a:pt x="24353" y="118846"/>
                    </a:lnTo>
                    <a:lnTo>
                      <a:pt x="19982" y="117692"/>
                    </a:lnTo>
                    <a:lnTo>
                      <a:pt x="15819" y="116769"/>
                    </a:lnTo>
                    <a:lnTo>
                      <a:pt x="12072" y="115153"/>
                    </a:lnTo>
                    <a:lnTo>
                      <a:pt x="8430" y="113769"/>
                    </a:lnTo>
                    <a:lnTo>
                      <a:pt x="5099" y="11215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0" name="Shape 410"/>
              <p:cNvSpPr/>
              <p:nvPr/>
            </p:nvSpPr>
            <p:spPr>
              <a:xfrm>
                <a:off x="10931526" y="3027362"/>
                <a:ext cx="304800" cy="250825"/>
              </a:xfrm>
              <a:custGeom>
                <a:pathLst>
                  <a:path extrusionOk="0" h="120000" w="120000">
                    <a:moveTo>
                      <a:pt x="10819" y="97085"/>
                    </a:moveTo>
                    <a:lnTo>
                      <a:pt x="11177" y="96217"/>
                    </a:lnTo>
                    <a:lnTo>
                      <a:pt x="11535" y="95131"/>
                    </a:lnTo>
                    <a:lnTo>
                      <a:pt x="12071" y="93610"/>
                    </a:lnTo>
                    <a:lnTo>
                      <a:pt x="12518" y="91873"/>
                    </a:lnTo>
                    <a:lnTo>
                      <a:pt x="12786" y="89918"/>
                    </a:lnTo>
                    <a:lnTo>
                      <a:pt x="12965" y="88072"/>
                    </a:lnTo>
                    <a:lnTo>
                      <a:pt x="13055" y="86117"/>
                    </a:lnTo>
                    <a:lnTo>
                      <a:pt x="13055" y="84162"/>
                    </a:lnTo>
                    <a:lnTo>
                      <a:pt x="12965" y="81990"/>
                    </a:lnTo>
                    <a:lnTo>
                      <a:pt x="12786" y="79927"/>
                    </a:lnTo>
                    <a:lnTo>
                      <a:pt x="12518" y="76452"/>
                    </a:lnTo>
                    <a:lnTo>
                      <a:pt x="12160" y="73954"/>
                    </a:lnTo>
                    <a:lnTo>
                      <a:pt x="11892" y="72325"/>
                    </a:lnTo>
                    <a:lnTo>
                      <a:pt x="11713" y="71674"/>
                    </a:lnTo>
                    <a:lnTo>
                      <a:pt x="11535" y="72217"/>
                    </a:lnTo>
                    <a:lnTo>
                      <a:pt x="11356" y="72651"/>
                    </a:lnTo>
                    <a:lnTo>
                      <a:pt x="10909" y="71348"/>
                    </a:lnTo>
                    <a:lnTo>
                      <a:pt x="10640" y="69936"/>
                    </a:lnTo>
                    <a:lnTo>
                      <a:pt x="10104" y="68633"/>
                    </a:lnTo>
                    <a:lnTo>
                      <a:pt x="9746" y="67221"/>
                    </a:lnTo>
                    <a:lnTo>
                      <a:pt x="10819" y="67004"/>
                    </a:lnTo>
                    <a:lnTo>
                      <a:pt x="11892" y="66461"/>
                    </a:lnTo>
                    <a:lnTo>
                      <a:pt x="12876" y="65809"/>
                    </a:lnTo>
                    <a:lnTo>
                      <a:pt x="13681" y="65266"/>
                    </a:lnTo>
                    <a:lnTo>
                      <a:pt x="14485" y="64398"/>
                    </a:lnTo>
                    <a:lnTo>
                      <a:pt x="15111" y="63420"/>
                    </a:lnTo>
                    <a:lnTo>
                      <a:pt x="15737" y="62226"/>
                    </a:lnTo>
                    <a:lnTo>
                      <a:pt x="16095" y="61031"/>
                    </a:lnTo>
                    <a:lnTo>
                      <a:pt x="15737" y="61466"/>
                    </a:lnTo>
                    <a:lnTo>
                      <a:pt x="14664" y="62552"/>
                    </a:lnTo>
                    <a:lnTo>
                      <a:pt x="13591" y="62986"/>
                    </a:lnTo>
                    <a:lnTo>
                      <a:pt x="12250" y="63529"/>
                    </a:lnTo>
                    <a:lnTo>
                      <a:pt x="11445" y="63638"/>
                    </a:lnTo>
                    <a:lnTo>
                      <a:pt x="10640" y="63746"/>
                    </a:lnTo>
                    <a:lnTo>
                      <a:pt x="9567" y="63855"/>
                    </a:lnTo>
                    <a:lnTo>
                      <a:pt x="8494" y="63855"/>
                    </a:lnTo>
                    <a:lnTo>
                      <a:pt x="7779" y="62117"/>
                    </a:lnTo>
                    <a:lnTo>
                      <a:pt x="6974" y="60380"/>
                    </a:lnTo>
                    <a:lnTo>
                      <a:pt x="6169" y="58642"/>
                    </a:lnTo>
                    <a:lnTo>
                      <a:pt x="5275" y="56904"/>
                    </a:lnTo>
                    <a:lnTo>
                      <a:pt x="9567" y="57990"/>
                    </a:lnTo>
                    <a:lnTo>
                      <a:pt x="14396" y="58859"/>
                    </a:lnTo>
                    <a:lnTo>
                      <a:pt x="17078" y="59402"/>
                    </a:lnTo>
                    <a:lnTo>
                      <a:pt x="19761" y="59728"/>
                    </a:lnTo>
                    <a:lnTo>
                      <a:pt x="22622" y="60162"/>
                    </a:lnTo>
                    <a:lnTo>
                      <a:pt x="25573" y="60380"/>
                    </a:lnTo>
                    <a:lnTo>
                      <a:pt x="28524" y="60488"/>
                    </a:lnTo>
                    <a:lnTo>
                      <a:pt x="31743" y="60597"/>
                    </a:lnTo>
                    <a:lnTo>
                      <a:pt x="34873" y="60597"/>
                    </a:lnTo>
                    <a:lnTo>
                      <a:pt x="38181" y="60597"/>
                    </a:lnTo>
                    <a:lnTo>
                      <a:pt x="41579" y="60380"/>
                    </a:lnTo>
                    <a:lnTo>
                      <a:pt x="44888" y="60162"/>
                    </a:lnTo>
                    <a:lnTo>
                      <a:pt x="48375" y="59728"/>
                    </a:lnTo>
                    <a:lnTo>
                      <a:pt x="51862" y="59185"/>
                    </a:lnTo>
                    <a:lnTo>
                      <a:pt x="55260" y="58533"/>
                    </a:lnTo>
                    <a:lnTo>
                      <a:pt x="58301" y="57882"/>
                    </a:lnTo>
                    <a:lnTo>
                      <a:pt x="61251" y="57339"/>
                    </a:lnTo>
                    <a:lnTo>
                      <a:pt x="64113" y="56579"/>
                    </a:lnTo>
                    <a:lnTo>
                      <a:pt x="66885" y="55819"/>
                    </a:lnTo>
                    <a:lnTo>
                      <a:pt x="69478" y="54950"/>
                    </a:lnTo>
                    <a:lnTo>
                      <a:pt x="71892" y="54190"/>
                    </a:lnTo>
                    <a:lnTo>
                      <a:pt x="74217" y="53321"/>
                    </a:lnTo>
                    <a:lnTo>
                      <a:pt x="78509" y="51583"/>
                    </a:lnTo>
                    <a:lnTo>
                      <a:pt x="82175" y="49846"/>
                    </a:lnTo>
                    <a:lnTo>
                      <a:pt x="85484" y="48108"/>
                    </a:lnTo>
                    <a:lnTo>
                      <a:pt x="88345" y="46371"/>
                    </a:lnTo>
                    <a:lnTo>
                      <a:pt x="90760" y="44742"/>
                    </a:lnTo>
                    <a:lnTo>
                      <a:pt x="92816" y="43221"/>
                    </a:lnTo>
                    <a:lnTo>
                      <a:pt x="94426" y="41918"/>
                    </a:lnTo>
                    <a:lnTo>
                      <a:pt x="95767" y="40615"/>
                    </a:lnTo>
                    <a:lnTo>
                      <a:pt x="97377" y="38877"/>
                    </a:lnTo>
                    <a:lnTo>
                      <a:pt x="97913" y="38334"/>
                    </a:lnTo>
                    <a:lnTo>
                      <a:pt x="103994" y="4126"/>
                    </a:lnTo>
                    <a:lnTo>
                      <a:pt x="120000" y="0"/>
                    </a:lnTo>
                    <a:lnTo>
                      <a:pt x="116154" y="52126"/>
                    </a:lnTo>
                    <a:lnTo>
                      <a:pt x="0" y="120000"/>
                    </a:lnTo>
                    <a:lnTo>
                      <a:pt x="2056" y="116959"/>
                    </a:lnTo>
                    <a:lnTo>
                      <a:pt x="3845" y="113918"/>
                    </a:lnTo>
                    <a:lnTo>
                      <a:pt x="5543" y="111095"/>
                    </a:lnTo>
                    <a:lnTo>
                      <a:pt x="6885" y="108054"/>
                    </a:lnTo>
                    <a:lnTo>
                      <a:pt x="8047" y="105230"/>
                    </a:lnTo>
                    <a:lnTo>
                      <a:pt x="9210" y="102515"/>
                    </a:lnTo>
                    <a:lnTo>
                      <a:pt x="10014" y="99800"/>
                    </a:lnTo>
                    <a:lnTo>
                      <a:pt x="10819" y="97085"/>
                    </a:lnTo>
                    <a:close/>
                    <a:moveTo>
                      <a:pt x="109627" y="48434"/>
                    </a:moveTo>
                    <a:lnTo>
                      <a:pt x="9746" y="103493"/>
                    </a:lnTo>
                    <a:lnTo>
                      <a:pt x="8763" y="107619"/>
                    </a:lnTo>
                    <a:lnTo>
                      <a:pt x="112131" y="49628"/>
                    </a:lnTo>
                    <a:lnTo>
                      <a:pt x="115618" y="4018"/>
                    </a:lnTo>
                    <a:lnTo>
                      <a:pt x="112131" y="4018"/>
                    </a:lnTo>
                    <a:lnTo>
                      <a:pt x="109627" y="4843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1" name="Shape 411"/>
              <p:cNvSpPr/>
              <p:nvPr/>
            </p:nvSpPr>
            <p:spPr>
              <a:xfrm>
                <a:off x="10412414" y="3100387"/>
                <a:ext cx="552450" cy="211137"/>
              </a:xfrm>
              <a:custGeom>
                <a:pathLst>
                  <a:path extrusionOk="0" h="120000" w="120000">
                    <a:moveTo>
                      <a:pt x="0" y="110669"/>
                    </a:moveTo>
                    <a:lnTo>
                      <a:pt x="295" y="113779"/>
                    </a:lnTo>
                    <a:lnTo>
                      <a:pt x="443" y="114816"/>
                    </a:lnTo>
                    <a:lnTo>
                      <a:pt x="443" y="114816"/>
                    </a:lnTo>
                    <a:lnTo>
                      <a:pt x="492" y="114816"/>
                    </a:lnTo>
                    <a:lnTo>
                      <a:pt x="393" y="114816"/>
                    </a:lnTo>
                    <a:lnTo>
                      <a:pt x="393" y="114816"/>
                    </a:lnTo>
                    <a:lnTo>
                      <a:pt x="393" y="116241"/>
                    </a:lnTo>
                    <a:lnTo>
                      <a:pt x="393" y="117537"/>
                    </a:lnTo>
                    <a:lnTo>
                      <a:pt x="393" y="118704"/>
                    </a:lnTo>
                    <a:lnTo>
                      <a:pt x="443" y="119999"/>
                    </a:lnTo>
                    <a:lnTo>
                      <a:pt x="196" y="117667"/>
                    </a:lnTo>
                    <a:lnTo>
                      <a:pt x="98" y="115464"/>
                    </a:lnTo>
                    <a:lnTo>
                      <a:pt x="49" y="113131"/>
                    </a:lnTo>
                    <a:lnTo>
                      <a:pt x="0" y="110669"/>
                    </a:lnTo>
                    <a:close/>
                    <a:moveTo>
                      <a:pt x="119852" y="53390"/>
                    </a:moveTo>
                    <a:lnTo>
                      <a:pt x="119950" y="55853"/>
                    </a:lnTo>
                    <a:lnTo>
                      <a:pt x="120000" y="58444"/>
                    </a:lnTo>
                    <a:lnTo>
                      <a:pt x="120000" y="60777"/>
                    </a:lnTo>
                    <a:lnTo>
                      <a:pt x="119950" y="63110"/>
                    </a:lnTo>
                    <a:lnTo>
                      <a:pt x="119852" y="65313"/>
                    </a:lnTo>
                    <a:lnTo>
                      <a:pt x="119704" y="67645"/>
                    </a:lnTo>
                    <a:lnTo>
                      <a:pt x="119458" y="69719"/>
                    </a:lnTo>
                    <a:lnTo>
                      <a:pt x="119162" y="71533"/>
                    </a:lnTo>
                    <a:lnTo>
                      <a:pt x="118965" y="72829"/>
                    </a:lnTo>
                    <a:lnTo>
                      <a:pt x="118768" y="73866"/>
                    </a:lnTo>
                    <a:lnTo>
                      <a:pt x="119113" y="70885"/>
                    </a:lnTo>
                    <a:lnTo>
                      <a:pt x="119359" y="68034"/>
                    </a:lnTo>
                    <a:lnTo>
                      <a:pt x="119556" y="65183"/>
                    </a:lnTo>
                    <a:lnTo>
                      <a:pt x="119704" y="62591"/>
                    </a:lnTo>
                    <a:lnTo>
                      <a:pt x="119803" y="59999"/>
                    </a:lnTo>
                    <a:lnTo>
                      <a:pt x="119852" y="57667"/>
                    </a:lnTo>
                    <a:lnTo>
                      <a:pt x="119852" y="55464"/>
                    </a:lnTo>
                    <a:lnTo>
                      <a:pt x="119852" y="53390"/>
                    </a:lnTo>
                    <a:close/>
                    <a:moveTo>
                      <a:pt x="114189" y="33304"/>
                    </a:moveTo>
                    <a:lnTo>
                      <a:pt x="113500" y="31360"/>
                    </a:lnTo>
                    <a:lnTo>
                      <a:pt x="112761" y="29546"/>
                    </a:lnTo>
                    <a:lnTo>
                      <a:pt x="111826" y="27602"/>
                    </a:lnTo>
                    <a:lnTo>
                      <a:pt x="110890" y="25529"/>
                    </a:lnTo>
                    <a:lnTo>
                      <a:pt x="109807" y="23326"/>
                    </a:lnTo>
                    <a:lnTo>
                      <a:pt x="108625" y="21252"/>
                    </a:lnTo>
                    <a:lnTo>
                      <a:pt x="107345" y="19179"/>
                    </a:lnTo>
                    <a:lnTo>
                      <a:pt x="105917" y="16846"/>
                    </a:lnTo>
                    <a:lnTo>
                      <a:pt x="104390" y="14773"/>
                    </a:lnTo>
                    <a:lnTo>
                      <a:pt x="102765" y="12699"/>
                    </a:lnTo>
                    <a:lnTo>
                      <a:pt x="100993" y="10626"/>
                    </a:lnTo>
                    <a:lnTo>
                      <a:pt x="99072" y="8682"/>
                    </a:lnTo>
                    <a:lnTo>
                      <a:pt x="96955" y="6868"/>
                    </a:lnTo>
                    <a:lnTo>
                      <a:pt x="94788" y="5053"/>
                    </a:lnTo>
                    <a:lnTo>
                      <a:pt x="92425" y="3369"/>
                    </a:lnTo>
                    <a:lnTo>
                      <a:pt x="89913" y="1814"/>
                    </a:lnTo>
                    <a:lnTo>
                      <a:pt x="90307" y="0"/>
                    </a:lnTo>
                    <a:lnTo>
                      <a:pt x="110004" y="6868"/>
                    </a:lnTo>
                    <a:lnTo>
                      <a:pt x="111185" y="10237"/>
                    </a:lnTo>
                    <a:lnTo>
                      <a:pt x="112318" y="13606"/>
                    </a:lnTo>
                    <a:lnTo>
                      <a:pt x="113352" y="16976"/>
                    </a:lnTo>
                    <a:lnTo>
                      <a:pt x="114337" y="20475"/>
                    </a:lnTo>
                    <a:lnTo>
                      <a:pt x="115223" y="23974"/>
                    </a:lnTo>
                    <a:lnTo>
                      <a:pt x="116011" y="27473"/>
                    </a:lnTo>
                    <a:lnTo>
                      <a:pt x="116799" y="30842"/>
                    </a:lnTo>
                    <a:lnTo>
                      <a:pt x="117488" y="34211"/>
                    </a:lnTo>
                    <a:lnTo>
                      <a:pt x="116750" y="34211"/>
                    </a:lnTo>
                    <a:lnTo>
                      <a:pt x="115962" y="33952"/>
                    </a:lnTo>
                    <a:lnTo>
                      <a:pt x="115125" y="33693"/>
                    </a:lnTo>
                    <a:lnTo>
                      <a:pt x="114189" y="3330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2" name="Shape 412"/>
              <p:cNvSpPr/>
              <p:nvPr/>
            </p:nvSpPr>
            <p:spPr>
              <a:xfrm>
                <a:off x="10398126" y="3044825"/>
                <a:ext cx="554038" cy="357187"/>
              </a:xfrm>
              <a:custGeom>
                <a:pathLst>
                  <a:path extrusionOk="0" h="120000" w="120000">
                    <a:moveTo>
                      <a:pt x="59655" y="458"/>
                    </a:moveTo>
                    <a:lnTo>
                      <a:pt x="59261" y="534"/>
                    </a:lnTo>
                    <a:lnTo>
                      <a:pt x="58277" y="610"/>
                    </a:lnTo>
                    <a:lnTo>
                      <a:pt x="56603" y="992"/>
                    </a:lnTo>
                    <a:lnTo>
                      <a:pt x="54438" y="1450"/>
                    </a:lnTo>
                    <a:lnTo>
                      <a:pt x="51829" y="2137"/>
                    </a:lnTo>
                    <a:lnTo>
                      <a:pt x="48826" y="2977"/>
                    </a:lnTo>
                    <a:lnTo>
                      <a:pt x="47202" y="3511"/>
                    </a:lnTo>
                    <a:lnTo>
                      <a:pt x="45529" y="4198"/>
                    </a:lnTo>
                    <a:lnTo>
                      <a:pt x="43855" y="4885"/>
                    </a:lnTo>
                    <a:lnTo>
                      <a:pt x="42034" y="5725"/>
                    </a:lnTo>
                    <a:lnTo>
                      <a:pt x="40213" y="6564"/>
                    </a:lnTo>
                    <a:lnTo>
                      <a:pt x="38392" y="7633"/>
                    </a:lnTo>
                    <a:lnTo>
                      <a:pt x="36521" y="8702"/>
                    </a:lnTo>
                    <a:lnTo>
                      <a:pt x="34651" y="9770"/>
                    </a:lnTo>
                    <a:lnTo>
                      <a:pt x="32780" y="11145"/>
                    </a:lnTo>
                    <a:lnTo>
                      <a:pt x="30959" y="12519"/>
                    </a:lnTo>
                    <a:lnTo>
                      <a:pt x="29138" y="13969"/>
                    </a:lnTo>
                    <a:lnTo>
                      <a:pt x="27317" y="15648"/>
                    </a:lnTo>
                    <a:lnTo>
                      <a:pt x="25594" y="17404"/>
                    </a:lnTo>
                    <a:lnTo>
                      <a:pt x="23822" y="19312"/>
                    </a:lnTo>
                    <a:lnTo>
                      <a:pt x="22198" y="21297"/>
                    </a:lnTo>
                    <a:lnTo>
                      <a:pt x="20623" y="23511"/>
                    </a:lnTo>
                    <a:lnTo>
                      <a:pt x="19097" y="25801"/>
                    </a:lnTo>
                    <a:lnTo>
                      <a:pt x="17719" y="28244"/>
                    </a:lnTo>
                    <a:lnTo>
                      <a:pt x="16390" y="30839"/>
                    </a:lnTo>
                    <a:lnTo>
                      <a:pt x="15159" y="33587"/>
                    </a:lnTo>
                    <a:lnTo>
                      <a:pt x="13240" y="38320"/>
                    </a:lnTo>
                    <a:lnTo>
                      <a:pt x="11271" y="43282"/>
                    </a:lnTo>
                    <a:lnTo>
                      <a:pt x="9302" y="48320"/>
                    </a:lnTo>
                    <a:lnTo>
                      <a:pt x="7383" y="53358"/>
                    </a:lnTo>
                    <a:lnTo>
                      <a:pt x="6497" y="56030"/>
                    </a:lnTo>
                    <a:lnTo>
                      <a:pt x="5611" y="58549"/>
                    </a:lnTo>
                    <a:lnTo>
                      <a:pt x="4725" y="61145"/>
                    </a:lnTo>
                    <a:lnTo>
                      <a:pt x="3937" y="63740"/>
                    </a:lnTo>
                    <a:lnTo>
                      <a:pt x="3199" y="66335"/>
                    </a:lnTo>
                    <a:lnTo>
                      <a:pt x="2559" y="68854"/>
                    </a:lnTo>
                    <a:lnTo>
                      <a:pt x="1919" y="71374"/>
                    </a:lnTo>
                    <a:lnTo>
                      <a:pt x="1427" y="73893"/>
                    </a:lnTo>
                    <a:lnTo>
                      <a:pt x="984" y="76412"/>
                    </a:lnTo>
                    <a:lnTo>
                      <a:pt x="590" y="78854"/>
                    </a:lnTo>
                    <a:lnTo>
                      <a:pt x="295" y="81221"/>
                    </a:lnTo>
                    <a:lnTo>
                      <a:pt x="49" y="83664"/>
                    </a:lnTo>
                    <a:lnTo>
                      <a:pt x="0" y="85954"/>
                    </a:lnTo>
                    <a:lnTo>
                      <a:pt x="0" y="88244"/>
                    </a:lnTo>
                    <a:lnTo>
                      <a:pt x="147" y="90458"/>
                    </a:lnTo>
                    <a:lnTo>
                      <a:pt x="393" y="92595"/>
                    </a:lnTo>
                    <a:lnTo>
                      <a:pt x="738" y="94656"/>
                    </a:lnTo>
                    <a:lnTo>
                      <a:pt x="1230" y="96717"/>
                    </a:lnTo>
                    <a:lnTo>
                      <a:pt x="1919" y="98625"/>
                    </a:lnTo>
                    <a:lnTo>
                      <a:pt x="2707" y="100534"/>
                    </a:lnTo>
                    <a:lnTo>
                      <a:pt x="3691" y="102290"/>
                    </a:lnTo>
                    <a:lnTo>
                      <a:pt x="4725" y="103969"/>
                    </a:lnTo>
                    <a:lnTo>
                      <a:pt x="6054" y="105496"/>
                    </a:lnTo>
                    <a:lnTo>
                      <a:pt x="7432" y="107022"/>
                    </a:lnTo>
                    <a:lnTo>
                      <a:pt x="9007" y="108396"/>
                    </a:lnTo>
                    <a:lnTo>
                      <a:pt x="10582" y="109694"/>
                    </a:lnTo>
                    <a:lnTo>
                      <a:pt x="12157" y="110916"/>
                    </a:lnTo>
                    <a:lnTo>
                      <a:pt x="13831" y="112061"/>
                    </a:lnTo>
                    <a:lnTo>
                      <a:pt x="15455" y="113129"/>
                    </a:lnTo>
                    <a:lnTo>
                      <a:pt x="17079" y="114045"/>
                    </a:lnTo>
                    <a:lnTo>
                      <a:pt x="18802" y="115038"/>
                    </a:lnTo>
                    <a:lnTo>
                      <a:pt x="20525" y="115801"/>
                    </a:lnTo>
                    <a:lnTo>
                      <a:pt x="22247" y="116564"/>
                    </a:lnTo>
                    <a:lnTo>
                      <a:pt x="24019" y="117175"/>
                    </a:lnTo>
                    <a:lnTo>
                      <a:pt x="25791" y="117786"/>
                    </a:lnTo>
                    <a:lnTo>
                      <a:pt x="27612" y="118320"/>
                    </a:lnTo>
                    <a:lnTo>
                      <a:pt x="29433" y="118778"/>
                    </a:lnTo>
                    <a:lnTo>
                      <a:pt x="31255" y="119160"/>
                    </a:lnTo>
                    <a:lnTo>
                      <a:pt x="33125" y="119465"/>
                    </a:lnTo>
                    <a:lnTo>
                      <a:pt x="34995" y="119618"/>
                    </a:lnTo>
                    <a:lnTo>
                      <a:pt x="36866" y="119847"/>
                    </a:lnTo>
                    <a:lnTo>
                      <a:pt x="38785" y="119923"/>
                    </a:lnTo>
                    <a:lnTo>
                      <a:pt x="40705" y="120000"/>
                    </a:lnTo>
                    <a:lnTo>
                      <a:pt x="42575" y="119923"/>
                    </a:lnTo>
                    <a:lnTo>
                      <a:pt x="44593" y="119847"/>
                    </a:lnTo>
                    <a:lnTo>
                      <a:pt x="46464" y="119618"/>
                    </a:lnTo>
                    <a:lnTo>
                      <a:pt x="48433" y="119389"/>
                    </a:lnTo>
                    <a:lnTo>
                      <a:pt x="50451" y="119160"/>
                    </a:lnTo>
                    <a:lnTo>
                      <a:pt x="52420" y="118702"/>
                    </a:lnTo>
                    <a:lnTo>
                      <a:pt x="54388" y="118244"/>
                    </a:lnTo>
                    <a:lnTo>
                      <a:pt x="56357" y="117786"/>
                    </a:lnTo>
                    <a:lnTo>
                      <a:pt x="58375" y="117175"/>
                    </a:lnTo>
                    <a:lnTo>
                      <a:pt x="60344" y="116564"/>
                    </a:lnTo>
                    <a:lnTo>
                      <a:pt x="62313" y="115954"/>
                    </a:lnTo>
                    <a:lnTo>
                      <a:pt x="64331" y="115190"/>
                    </a:lnTo>
                    <a:lnTo>
                      <a:pt x="66300" y="114427"/>
                    </a:lnTo>
                    <a:lnTo>
                      <a:pt x="69942" y="112977"/>
                    </a:lnTo>
                    <a:lnTo>
                      <a:pt x="73289" y="111526"/>
                    </a:lnTo>
                    <a:lnTo>
                      <a:pt x="76488" y="110152"/>
                    </a:lnTo>
                    <a:lnTo>
                      <a:pt x="79540" y="108702"/>
                    </a:lnTo>
                    <a:lnTo>
                      <a:pt x="82444" y="107328"/>
                    </a:lnTo>
                    <a:lnTo>
                      <a:pt x="85200" y="105954"/>
                    </a:lnTo>
                    <a:lnTo>
                      <a:pt x="87711" y="104656"/>
                    </a:lnTo>
                    <a:lnTo>
                      <a:pt x="90123" y="103206"/>
                    </a:lnTo>
                    <a:lnTo>
                      <a:pt x="92436" y="101908"/>
                    </a:lnTo>
                    <a:lnTo>
                      <a:pt x="94552" y="100534"/>
                    </a:lnTo>
                    <a:lnTo>
                      <a:pt x="96570" y="99236"/>
                    </a:lnTo>
                    <a:lnTo>
                      <a:pt x="98490" y="97786"/>
                    </a:lnTo>
                    <a:lnTo>
                      <a:pt x="100213" y="96488"/>
                    </a:lnTo>
                    <a:lnTo>
                      <a:pt x="101837" y="95114"/>
                    </a:lnTo>
                    <a:lnTo>
                      <a:pt x="103461" y="93740"/>
                    </a:lnTo>
                    <a:lnTo>
                      <a:pt x="104840" y="92290"/>
                    </a:lnTo>
                    <a:lnTo>
                      <a:pt x="106218" y="90916"/>
                    </a:lnTo>
                    <a:lnTo>
                      <a:pt x="107497" y="89465"/>
                    </a:lnTo>
                    <a:lnTo>
                      <a:pt x="108679" y="87938"/>
                    </a:lnTo>
                    <a:lnTo>
                      <a:pt x="109762" y="86412"/>
                    </a:lnTo>
                    <a:lnTo>
                      <a:pt x="110795" y="84885"/>
                    </a:lnTo>
                    <a:lnTo>
                      <a:pt x="111780" y="83206"/>
                    </a:lnTo>
                    <a:lnTo>
                      <a:pt x="112666" y="81603"/>
                    </a:lnTo>
                    <a:lnTo>
                      <a:pt x="113502" y="79923"/>
                    </a:lnTo>
                    <a:lnTo>
                      <a:pt x="114290" y="78167"/>
                    </a:lnTo>
                    <a:lnTo>
                      <a:pt x="115077" y="76335"/>
                    </a:lnTo>
                    <a:lnTo>
                      <a:pt x="115816" y="74503"/>
                    </a:lnTo>
                    <a:lnTo>
                      <a:pt x="116505" y="72595"/>
                    </a:lnTo>
                    <a:lnTo>
                      <a:pt x="117194" y="70687"/>
                    </a:lnTo>
                    <a:lnTo>
                      <a:pt x="117883" y="68549"/>
                    </a:lnTo>
                    <a:lnTo>
                      <a:pt x="118474" y="66488"/>
                    </a:lnTo>
                    <a:lnTo>
                      <a:pt x="119114" y="64274"/>
                    </a:lnTo>
                    <a:lnTo>
                      <a:pt x="119557" y="62366"/>
                    </a:lnTo>
                    <a:lnTo>
                      <a:pt x="119852" y="60305"/>
                    </a:lnTo>
                    <a:lnTo>
                      <a:pt x="120000" y="58091"/>
                    </a:lnTo>
                    <a:lnTo>
                      <a:pt x="119950" y="55725"/>
                    </a:lnTo>
                    <a:lnTo>
                      <a:pt x="119753" y="53206"/>
                    </a:lnTo>
                    <a:lnTo>
                      <a:pt x="119458" y="50687"/>
                    </a:lnTo>
                    <a:lnTo>
                      <a:pt x="118917" y="47938"/>
                    </a:lnTo>
                    <a:lnTo>
                      <a:pt x="118277" y="45267"/>
                    </a:lnTo>
                    <a:lnTo>
                      <a:pt x="117440" y="42442"/>
                    </a:lnTo>
                    <a:lnTo>
                      <a:pt x="116554" y="39694"/>
                    </a:lnTo>
                    <a:lnTo>
                      <a:pt x="115422" y="36793"/>
                    </a:lnTo>
                    <a:lnTo>
                      <a:pt x="114191" y="33969"/>
                    </a:lnTo>
                    <a:lnTo>
                      <a:pt x="112813" y="31145"/>
                    </a:lnTo>
                    <a:lnTo>
                      <a:pt x="111287" y="28320"/>
                    </a:lnTo>
                    <a:lnTo>
                      <a:pt x="109565" y="25496"/>
                    </a:lnTo>
                    <a:lnTo>
                      <a:pt x="107793" y="22824"/>
                    </a:lnTo>
                    <a:lnTo>
                      <a:pt x="105824" y="20229"/>
                    </a:lnTo>
                    <a:lnTo>
                      <a:pt x="103658" y="17633"/>
                    </a:lnTo>
                    <a:lnTo>
                      <a:pt x="101394" y="15190"/>
                    </a:lnTo>
                    <a:lnTo>
                      <a:pt x="99031" y="12977"/>
                    </a:lnTo>
                    <a:lnTo>
                      <a:pt x="96521" y="10763"/>
                    </a:lnTo>
                    <a:lnTo>
                      <a:pt x="93814" y="8702"/>
                    </a:lnTo>
                    <a:lnTo>
                      <a:pt x="91009" y="6870"/>
                    </a:lnTo>
                    <a:lnTo>
                      <a:pt x="88055" y="5190"/>
                    </a:lnTo>
                    <a:lnTo>
                      <a:pt x="84954" y="3664"/>
                    </a:lnTo>
                    <a:lnTo>
                      <a:pt x="81755" y="2442"/>
                    </a:lnTo>
                    <a:lnTo>
                      <a:pt x="78408" y="1450"/>
                    </a:lnTo>
                    <a:lnTo>
                      <a:pt x="74913" y="687"/>
                    </a:lnTo>
                    <a:lnTo>
                      <a:pt x="71320" y="229"/>
                    </a:lnTo>
                    <a:lnTo>
                      <a:pt x="67530" y="0"/>
                    </a:lnTo>
                    <a:lnTo>
                      <a:pt x="63642" y="76"/>
                    </a:lnTo>
                    <a:lnTo>
                      <a:pt x="59655" y="458"/>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3" name="Shape 413"/>
              <p:cNvSpPr/>
              <p:nvPr/>
            </p:nvSpPr>
            <p:spPr>
              <a:xfrm>
                <a:off x="10425114" y="3336925"/>
                <a:ext cx="90488" cy="58737"/>
              </a:xfrm>
              <a:custGeom>
                <a:pathLst>
                  <a:path extrusionOk="0" h="120000" w="120000">
                    <a:moveTo>
                      <a:pt x="120000" y="120000"/>
                    </a:moveTo>
                    <a:lnTo>
                      <a:pt x="99195" y="0"/>
                    </a:lnTo>
                    <a:lnTo>
                      <a:pt x="0" y="41739"/>
                    </a:lnTo>
                    <a:lnTo>
                      <a:pt x="2713" y="45059"/>
                    </a:lnTo>
                    <a:lnTo>
                      <a:pt x="5427" y="47905"/>
                    </a:lnTo>
                    <a:lnTo>
                      <a:pt x="8140" y="51225"/>
                    </a:lnTo>
                    <a:lnTo>
                      <a:pt x="10854" y="54071"/>
                    </a:lnTo>
                    <a:lnTo>
                      <a:pt x="23819" y="65454"/>
                    </a:lnTo>
                    <a:lnTo>
                      <a:pt x="36482" y="75415"/>
                    </a:lnTo>
                    <a:lnTo>
                      <a:pt x="50050" y="85375"/>
                    </a:lnTo>
                    <a:lnTo>
                      <a:pt x="63316" y="93913"/>
                    </a:lnTo>
                    <a:lnTo>
                      <a:pt x="77185" y="101501"/>
                    </a:lnTo>
                    <a:lnTo>
                      <a:pt x="91055" y="108616"/>
                    </a:lnTo>
                    <a:lnTo>
                      <a:pt x="105527" y="114782"/>
                    </a:lnTo>
                    <a:lnTo>
                      <a:pt x="120000"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4" name="Shape 414"/>
              <p:cNvSpPr/>
              <p:nvPr/>
            </p:nvSpPr>
            <p:spPr>
              <a:xfrm>
                <a:off x="10467976" y="3378200"/>
                <a:ext cx="0" cy="0"/>
              </a:xfrm>
              <a:custGeom>
                <a:pathLst>
                  <a:path extrusionOk="0" h="120000" w="120000">
                    <a:moveTo>
                      <a:pt x="0" y="0"/>
                    </a:moveTo>
                    <a:lnTo>
                      <a:pt x="0" y="0"/>
                    </a:lnTo>
                    <a:lnTo>
                      <a:pt x="0" y="0"/>
                    </a:lnTo>
                    <a:lnTo>
                      <a:pt x="0" y="0"/>
                    </a:lnTo>
                    <a:lnTo>
                      <a:pt x="0" y="0"/>
                    </a:lnTo>
                    <a:lnTo>
                      <a:pt x="0" y="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5" name="Shape 415"/>
              <p:cNvSpPr/>
              <p:nvPr/>
            </p:nvSpPr>
            <p:spPr>
              <a:xfrm>
                <a:off x="10467976" y="3378200"/>
                <a:ext cx="12700" cy="6350"/>
              </a:xfrm>
              <a:custGeom>
                <a:pathLst>
                  <a:path extrusionOk="0" h="120000" w="120000">
                    <a:moveTo>
                      <a:pt x="0" y="41739"/>
                    </a:moveTo>
                    <a:lnTo>
                      <a:pt x="4137" y="0"/>
                    </a:lnTo>
                    <a:lnTo>
                      <a:pt x="4137" y="0"/>
                    </a:lnTo>
                    <a:lnTo>
                      <a:pt x="4137" y="0"/>
                    </a:lnTo>
                    <a:lnTo>
                      <a:pt x="33103" y="31304"/>
                    </a:lnTo>
                    <a:lnTo>
                      <a:pt x="62068" y="52173"/>
                    </a:lnTo>
                    <a:lnTo>
                      <a:pt x="88965" y="83478"/>
                    </a:lnTo>
                    <a:lnTo>
                      <a:pt x="120000" y="109565"/>
                    </a:lnTo>
                    <a:lnTo>
                      <a:pt x="99310" y="114782"/>
                    </a:lnTo>
                    <a:lnTo>
                      <a:pt x="78620" y="120000"/>
                    </a:lnTo>
                    <a:lnTo>
                      <a:pt x="62068" y="104347"/>
                    </a:lnTo>
                    <a:lnTo>
                      <a:pt x="45517" y="88695"/>
                    </a:lnTo>
                    <a:lnTo>
                      <a:pt x="41379" y="88695"/>
                    </a:lnTo>
                    <a:lnTo>
                      <a:pt x="41379" y="83478"/>
                    </a:lnTo>
                    <a:lnTo>
                      <a:pt x="39310" y="83478"/>
                    </a:lnTo>
                    <a:lnTo>
                      <a:pt x="39310" y="83478"/>
                    </a:lnTo>
                    <a:lnTo>
                      <a:pt x="37241" y="83478"/>
                    </a:lnTo>
                    <a:lnTo>
                      <a:pt x="37241" y="83478"/>
                    </a:lnTo>
                    <a:lnTo>
                      <a:pt x="35172" y="78260"/>
                    </a:lnTo>
                    <a:lnTo>
                      <a:pt x="35172" y="78260"/>
                    </a:lnTo>
                    <a:lnTo>
                      <a:pt x="33103" y="78260"/>
                    </a:lnTo>
                    <a:lnTo>
                      <a:pt x="33103" y="78260"/>
                    </a:lnTo>
                    <a:lnTo>
                      <a:pt x="31034" y="78260"/>
                    </a:lnTo>
                    <a:lnTo>
                      <a:pt x="28965" y="73043"/>
                    </a:lnTo>
                    <a:lnTo>
                      <a:pt x="28965" y="73043"/>
                    </a:lnTo>
                    <a:lnTo>
                      <a:pt x="28965" y="73043"/>
                    </a:lnTo>
                    <a:lnTo>
                      <a:pt x="24827" y="73043"/>
                    </a:lnTo>
                    <a:lnTo>
                      <a:pt x="24827" y="73043"/>
                    </a:lnTo>
                    <a:lnTo>
                      <a:pt x="22758" y="73043"/>
                    </a:lnTo>
                    <a:lnTo>
                      <a:pt x="22758" y="67826"/>
                    </a:lnTo>
                    <a:lnTo>
                      <a:pt x="18620" y="67826"/>
                    </a:lnTo>
                    <a:lnTo>
                      <a:pt x="16551" y="62608"/>
                    </a:lnTo>
                    <a:lnTo>
                      <a:pt x="16551" y="62608"/>
                    </a:lnTo>
                    <a:lnTo>
                      <a:pt x="16551" y="62608"/>
                    </a:lnTo>
                    <a:lnTo>
                      <a:pt x="14482" y="62608"/>
                    </a:lnTo>
                    <a:lnTo>
                      <a:pt x="14482" y="62608"/>
                    </a:lnTo>
                    <a:lnTo>
                      <a:pt x="12413" y="52173"/>
                    </a:lnTo>
                    <a:lnTo>
                      <a:pt x="12413" y="52173"/>
                    </a:lnTo>
                    <a:lnTo>
                      <a:pt x="8275" y="52173"/>
                    </a:lnTo>
                    <a:lnTo>
                      <a:pt x="8275" y="52173"/>
                    </a:lnTo>
                    <a:lnTo>
                      <a:pt x="6206" y="52173"/>
                    </a:lnTo>
                    <a:lnTo>
                      <a:pt x="6206" y="46956"/>
                    </a:lnTo>
                    <a:lnTo>
                      <a:pt x="4137" y="46956"/>
                    </a:lnTo>
                    <a:lnTo>
                      <a:pt x="4137" y="46956"/>
                    </a:lnTo>
                    <a:lnTo>
                      <a:pt x="4137" y="46956"/>
                    </a:lnTo>
                    <a:lnTo>
                      <a:pt x="2068" y="46956"/>
                    </a:lnTo>
                    <a:lnTo>
                      <a:pt x="2068" y="46956"/>
                    </a:lnTo>
                    <a:lnTo>
                      <a:pt x="0" y="41739"/>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6" name="Shape 416"/>
              <p:cNvSpPr/>
              <p:nvPr/>
            </p:nvSpPr>
            <p:spPr>
              <a:xfrm>
                <a:off x="10477501" y="3382962"/>
                <a:ext cx="12700" cy="4762"/>
              </a:xfrm>
              <a:custGeom>
                <a:pathLst>
                  <a:path extrusionOk="0" h="120000" w="120000">
                    <a:moveTo>
                      <a:pt x="0" y="12631"/>
                    </a:moveTo>
                    <a:lnTo>
                      <a:pt x="21052" y="6315"/>
                    </a:lnTo>
                    <a:lnTo>
                      <a:pt x="42105" y="0"/>
                    </a:lnTo>
                    <a:lnTo>
                      <a:pt x="61052" y="12631"/>
                    </a:lnTo>
                    <a:lnTo>
                      <a:pt x="80000" y="25263"/>
                    </a:lnTo>
                    <a:lnTo>
                      <a:pt x="101052" y="50526"/>
                    </a:lnTo>
                    <a:lnTo>
                      <a:pt x="119999" y="63157"/>
                    </a:lnTo>
                    <a:lnTo>
                      <a:pt x="107368" y="120000"/>
                    </a:lnTo>
                    <a:lnTo>
                      <a:pt x="92631" y="107368"/>
                    </a:lnTo>
                    <a:lnTo>
                      <a:pt x="92631" y="107368"/>
                    </a:lnTo>
                    <a:lnTo>
                      <a:pt x="75789" y="94736"/>
                    </a:lnTo>
                    <a:lnTo>
                      <a:pt x="58947" y="75789"/>
                    </a:lnTo>
                    <a:lnTo>
                      <a:pt x="56842" y="69473"/>
                    </a:lnTo>
                    <a:lnTo>
                      <a:pt x="56842" y="69473"/>
                    </a:lnTo>
                    <a:lnTo>
                      <a:pt x="54736" y="69473"/>
                    </a:lnTo>
                    <a:lnTo>
                      <a:pt x="42105" y="56842"/>
                    </a:lnTo>
                    <a:lnTo>
                      <a:pt x="40000" y="56842"/>
                    </a:lnTo>
                    <a:lnTo>
                      <a:pt x="37894" y="56842"/>
                    </a:lnTo>
                    <a:lnTo>
                      <a:pt x="37894" y="56842"/>
                    </a:lnTo>
                    <a:lnTo>
                      <a:pt x="35789" y="50526"/>
                    </a:lnTo>
                    <a:lnTo>
                      <a:pt x="33684" y="50526"/>
                    </a:lnTo>
                    <a:lnTo>
                      <a:pt x="33684" y="50526"/>
                    </a:lnTo>
                    <a:lnTo>
                      <a:pt x="29473" y="50526"/>
                    </a:lnTo>
                    <a:lnTo>
                      <a:pt x="29473" y="50526"/>
                    </a:lnTo>
                    <a:lnTo>
                      <a:pt x="12631" y="25263"/>
                    </a:lnTo>
                    <a:lnTo>
                      <a:pt x="0" y="1263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7" name="Shape 417"/>
              <p:cNvSpPr/>
              <p:nvPr/>
            </p:nvSpPr>
            <p:spPr>
              <a:xfrm>
                <a:off x="10669589" y="3168650"/>
                <a:ext cx="122238" cy="117475"/>
              </a:xfrm>
              <a:custGeom>
                <a:pathLst>
                  <a:path extrusionOk="0" h="120000" w="120000">
                    <a:moveTo>
                      <a:pt x="24134" y="120000"/>
                    </a:moveTo>
                    <a:lnTo>
                      <a:pt x="120000" y="93230"/>
                    </a:lnTo>
                    <a:lnTo>
                      <a:pt x="95642" y="0"/>
                    </a:lnTo>
                    <a:lnTo>
                      <a:pt x="0" y="26538"/>
                    </a:lnTo>
                    <a:lnTo>
                      <a:pt x="24134"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8" name="Shape 418"/>
              <p:cNvSpPr/>
              <p:nvPr/>
            </p:nvSpPr>
            <p:spPr>
              <a:xfrm>
                <a:off x="10721976" y="3201987"/>
                <a:ext cx="15875" cy="30162"/>
              </a:xfrm>
              <a:custGeom>
                <a:pathLst>
                  <a:path extrusionOk="0" h="120000" w="120000">
                    <a:moveTo>
                      <a:pt x="88767" y="102857"/>
                    </a:moveTo>
                    <a:lnTo>
                      <a:pt x="0" y="75789"/>
                    </a:lnTo>
                    <a:lnTo>
                      <a:pt x="93698" y="54135"/>
                    </a:lnTo>
                    <a:lnTo>
                      <a:pt x="111780" y="0"/>
                    </a:lnTo>
                    <a:lnTo>
                      <a:pt x="119999" y="4511"/>
                    </a:lnTo>
                    <a:lnTo>
                      <a:pt x="119999" y="25263"/>
                    </a:lnTo>
                    <a:lnTo>
                      <a:pt x="118356" y="45112"/>
                    </a:lnTo>
                    <a:lnTo>
                      <a:pt x="115068" y="65864"/>
                    </a:lnTo>
                    <a:lnTo>
                      <a:pt x="108493" y="84812"/>
                    </a:lnTo>
                    <a:lnTo>
                      <a:pt x="105205" y="93834"/>
                    </a:lnTo>
                    <a:lnTo>
                      <a:pt x="101917" y="102857"/>
                    </a:lnTo>
                    <a:lnTo>
                      <a:pt x="95342" y="111879"/>
                    </a:lnTo>
                    <a:lnTo>
                      <a:pt x="92054" y="120000"/>
                    </a:lnTo>
                    <a:lnTo>
                      <a:pt x="88767" y="10285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9" name="Shape 419"/>
              <p:cNvSpPr/>
              <p:nvPr/>
            </p:nvSpPr>
            <p:spPr>
              <a:xfrm>
                <a:off x="10766426" y="3141662"/>
                <a:ext cx="122238" cy="117475"/>
              </a:xfrm>
              <a:custGeom>
                <a:pathLst>
                  <a:path extrusionOk="0" h="120000" w="120000">
                    <a:moveTo>
                      <a:pt x="24357" y="120000"/>
                    </a:moveTo>
                    <a:lnTo>
                      <a:pt x="120000" y="93590"/>
                    </a:lnTo>
                    <a:lnTo>
                      <a:pt x="95865" y="0"/>
                    </a:lnTo>
                    <a:lnTo>
                      <a:pt x="0" y="26409"/>
                    </a:lnTo>
                    <a:lnTo>
                      <a:pt x="24357"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0" name="Shape 420"/>
              <p:cNvSpPr/>
              <p:nvPr/>
            </p:nvSpPr>
            <p:spPr>
              <a:xfrm>
                <a:off x="10818814" y="3176587"/>
                <a:ext cx="38100" cy="39687"/>
              </a:xfrm>
              <a:custGeom>
                <a:pathLst>
                  <a:path extrusionOk="0" h="120000" w="120000">
                    <a:moveTo>
                      <a:pt x="38343" y="77727"/>
                    </a:moveTo>
                    <a:lnTo>
                      <a:pt x="0" y="57272"/>
                    </a:lnTo>
                    <a:lnTo>
                      <a:pt x="39763" y="40909"/>
                    </a:lnTo>
                    <a:lnTo>
                      <a:pt x="48994" y="0"/>
                    </a:lnTo>
                    <a:lnTo>
                      <a:pt x="77396" y="31363"/>
                    </a:lnTo>
                    <a:lnTo>
                      <a:pt x="120000" y="25909"/>
                    </a:lnTo>
                    <a:lnTo>
                      <a:pt x="97988" y="62045"/>
                    </a:lnTo>
                    <a:lnTo>
                      <a:pt x="116449" y="100227"/>
                    </a:lnTo>
                    <a:lnTo>
                      <a:pt x="73846" y="90681"/>
                    </a:lnTo>
                    <a:lnTo>
                      <a:pt x="41183" y="120000"/>
                    </a:lnTo>
                    <a:lnTo>
                      <a:pt x="38343" y="7772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1" name="Shape 421"/>
              <p:cNvSpPr/>
              <p:nvPr/>
            </p:nvSpPr>
            <p:spPr>
              <a:xfrm>
                <a:off x="10863264" y="3128962"/>
                <a:ext cx="88900" cy="104775"/>
              </a:xfrm>
              <a:custGeom>
                <a:pathLst>
                  <a:path extrusionOk="0" h="120000" w="120000">
                    <a:moveTo>
                      <a:pt x="33488" y="120000"/>
                    </a:moveTo>
                    <a:lnTo>
                      <a:pt x="120000" y="100434"/>
                    </a:lnTo>
                    <a:lnTo>
                      <a:pt x="119689" y="94956"/>
                    </a:lnTo>
                    <a:lnTo>
                      <a:pt x="119069" y="89217"/>
                    </a:lnTo>
                    <a:lnTo>
                      <a:pt x="117829" y="83478"/>
                    </a:lnTo>
                    <a:lnTo>
                      <a:pt x="116589" y="77478"/>
                    </a:lnTo>
                    <a:lnTo>
                      <a:pt x="114728" y="71217"/>
                    </a:lnTo>
                    <a:lnTo>
                      <a:pt x="112248" y="64956"/>
                    </a:lnTo>
                    <a:lnTo>
                      <a:pt x="109457" y="58695"/>
                    </a:lnTo>
                    <a:lnTo>
                      <a:pt x="106046" y="52434"/>
                    </a:lnTo>
                    <a:lnTo>
                      <a:pt x="102635" y="45913"/>
                    </a:lnTo>
                    <a:lnTo>
                      <a:pt x="98294" y="39391"/>
                    </a:lnTo>
                    <a:lnTo>
                      <a:pt x="93643" y="32869"/>
                    </a:lnTo>
                    <a:lnTo>
                      <a:pt x="88682" y="26086"/>
                    </a:lnTo>
                    <a:lnTo>
                      <a:pt x="83410" y="19565"/>
                    </a:lnTo>
                    <a:lnTo>
                      <a:pt x="77829" y="13043"/>
                    </a:lnTo>
                    <a:lnTo>
                      <a:pt x="71317" y="6521"/>
                    </a:lnTo>
                    <a:lnTo>
                      <a:pt x="64496" y="0"/>
                    </a:lnTo>
                    <a:lnTo>
                      <a:pt x="0" y="14608"/>
                    </a:lnTo>
                    <a:lnTo>
                      <a:pt x="33488"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2" name="Shape 422"/>
              <p:cNvSpPr/>
              <p:nvPr/>
            </p:nvSpPr>
            <p:spPr>
              <a:xfrm>
                <a:off x="10915651" y="3165475"/>
                <a:ext cx="28575" cy="23812"/>
              </a:xfrm>
              <a:custGeom>
                <a:pathLst>
                  <a:path extrusionOk="0" h="120000" w="120000">
                    <a:moveTo>
                      <a:pt x="51840" y="50097"/>
                    </a:moveTo>
                    <a:lnTo>
                      <a:pt x="0" y="15145"/>
                    </a:lnTo>
                    <a:lnTo>
                      <a:pt x="27840" y="0"/>
                    </a:lnTo>
                    <a:lnTo>
                      <a:pt x="28800" y="0"/>
                    </a:lnTo>
                    <a:lnTo>
                      <a:pt x="48000" y="8155"/>
                    </a:lnTo>
                    <a:lnTo>
                      <a:pt x="67200" y="16310"/>
                    </a:lnTo>
                    <a:lnTo>
                      <a:pt x="85440" y="24466"/>
                    </a:lnTo>
                    <a:lnTo>
                      <a:pt x="104640" y="33786"/>
                    </a:lnTo>
                    <a:lnTo>
                      <a:pt x="108480" y="44271"/>
                    </a:lnTo>
                    <a:lnTo>
                      <a:pt x="113280" y="54757"/>
                    </a:lnTo>
                    <a:lnTo>
                      <a:pt x="116160" y="66407"/>
                    </a:lnTo>
                    <a:lnTo>
                      <a:pt x="120000" y="78058"/>
                    </a:lnTo>
                    <a:lnTo>
                      <a:pt x="99840" y="72233"/>
                    </a:lnTo>
                    <a:lnTo>
                      <a:pt x="57600" y="120000"/>
                    </a:lnTo>
                    <a:lnTo>
                      <a:pt x="51840" y="5009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3" name="Shape 423"/>
              <p:cNvSpPr/>
              <p:nvPr/>
            </p:nvSpPr>
            <p:spPr>
              <a:xfrm>
                <a:off x="10644189" y="3076575"/>
                <a:ext cx="122238" cy="117475"/>
              </a:xfrm>
              <a:custGeom>
                <a:pathLst>
                  <a:path extrusionOk="0" h="120000" w="120000">
                    <a:moveTo>
                      <a:pt x="24357" y="120000"/>
                    </a:moveTo>
                    <a:lnTo>
                      <a:pt x="120000" y="93410"/>
                    </a:lnTo>
                    <a:lnTo>
                      <a:pt x="95865" y="0"/>
                    </a:lnTo>
                    <a:lnTo>
                      <a:pt x="0" y="26589"/>
                    </a:lnTo>
                    <a:lnTo>
                      <a:pt x="24357"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4" name="Shape 424"/>
              <p:cNvSpPr/>
              <p:nvPr/>
            </p:nvSpPr>
            <p:spPr>
              <a:xfrm>
                <a:off x="10696576" y="3127375"/>
                <a:ext cx="6350" cy="6350"/>
              </a:xfrm>
              <a:custGeom>
                <a:pathLst>
                  <a:path extrusionOk="0" h="120000" w="120000">
                    <a:moveTo>
                      <a:pt x="0" y="36521"/>
                    </a:moveTo>
                    <a:lnTo>
                      <a:pt x="64285" y="0"/>
                    </a:lnTo>
                    <a:lnTo>
                      <a:pt x="94285" y="57391"/>
                    </a:lnTo>
                    <a:lnTo>
                      <a:pt x="119999" y="120000"/>
                    </a:lnTo>
                    <a:lnTo>
                      <a:pt x="0" y="3652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5" name="Shape 425"/>
              <p:cNvSpPr/>
              <p:nvPr/>
            </p:nvSpPr>
            <p:spPr>
              <a:xfrm>
                <a:off x="10742614" y="3060700"/>
                <a:ext cx="120650" cy="107950"/>
              </a:xfrm>
              <a:custGeom>
                <a:pathLst>
                  <a:path extrusionOk="0" h="120000" w="120000">
                    <a:moveTo>
                      <a:pt x="24134" y="120000"/>
                    </a:moveTo>
                    <a:lnTo>
                      <a:pt x="120000" y="91139"/>
                    </a:lnTo>
                    <a:lnTo>
                      <a:pt x="103463" y="21012"/>
                    </a:lnTo>
                    <a:lnTo>
                      <a:pt x="98324" y="18227"/>
                    </a:lnTo>
                    <a:lnTo>
                      <a:pt x="93184" y="15189"/>
                    </a:lnTo>
                    <a:lnTo>
                      <a:pt x="87821" y="12405"/>
                    </a:lnTo>
                    <a:lnTo>
                      <a:pt x="82458" y="9367"/>
                    </a:lnTo>
                    <a:lnTo>
                      <a:pt x="76871" y="6835"/>
                    </a:lnTo>
                    <a:lnTo>
                      <a:pt x="71284" y="4556"/>
                    </a:lnTo>
                    <a:lnTo>
                      <a:pt x="65474" y="2278"/>
                    </a:lnTo>
                    <a:lnTo>
                      <a:pt x="59664" y="0"/>
                    </a:lnTo>
                    <a:lnTo>
                      <a:pt x="0" y="17721"/>
                    </a:lnTo>
                    <a:lnTo>
                      <a:pt x="24134"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6" name="Shape 426"/>
              <p:cNvSpPr/>
              <p:nvPr/>
            </p:nvSpPr>
            <p:spPr>
              <a:xfrm>
                <a:off x="10802939" y="3084512"/>
                <a:ext cx="30163" cy="19050"/>
              </a:xfrm>
              <a:custGeom>
                <a:pathLst>
                  <a:path extrusionOk="0" h="120000" w="120000">
                    <a:moveTo>
                      <a:pt x="0" y="92413"/>
                    </a:moveTo>
                    <a:lnTo>
                      <a:pt x="16488" y="82758"/>
                    </a:lnTo>
                    <a:lnTo>
                      <a:pt x="16488" y="82758"/>
                    </a:lnTo>
                    <a:lnTo>
                      <a:pt x="100763" y="100689"/>
                    </a:lnTo>
                    <a:lnTo>
                      <a:pt x="93435" y="120000"/>
                    </a:lnTo>
                    <a:lnTo>
                      <a:pt x="70534" y="113103"/>
                    </a:lnTo>
                    <a:lnTo>
                      <a:pt x="47633" y="104827"/>
                    </a:lnTo>
                    <a:lnTo>
                      <a:pt x="24732" y="99310"/>
                    </a:lnTo>
                    <a:lnTo>
                      <a:pt x="0" y="92413"/>
                    </a:lnTo>
                    <a:close/>
                    <a:moveTo>
                      <a:pt x="76946" y="60689"/>
                    </a:moveTo>
                    <a:lnTo>
                      <a:pt x="120000" y="53793"/>
                    </a:lnTo>
                    <a:lnTo>
                      <a:pt x="114503" y="66206"/>
                    </a:lnTo>
                    <a:lnTo>
                      <a:pt x="76946" y="60689"/>
                    </a:lnTo>
                    <a:close/>
                    <a:moveTo>
                      <a:pt x="19236" y="53793"/>
                    </a:moveTo>
                    <a:lnTo>
                      <a:pt x="26564" y="0"/>
                    </a:lnTo>
                    <a:lnTo>
                      <a:pt x="61374" y="59310"/>
                    </a:lnTo>
                    <a:lnTo>
                      <a:pt x="19236" y="5379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7" name="Shape 427"/>
              <p:cNvSpPr/>
              <p:nvPr/>
            </p:nvSpPr>
            <p:spPr>
              <a:xfrm>
                <a:off x="10414001" y="3176587"/>
                <a:ext cx="550863" cy="219075"/>
              </a:xfrm>
              <a:custGeom>
                <a:pathLst>
                  <a:path extrusionOk="0" h="120000" w="120000">
                    <a:moveTo>
                      <a:pt x="0" y="68535"/>
                    </a:moveTo>
                    <a:lnTo>
                      <a:pt x="0" y="68535"/>
                    </a:lnTo>
                    <a:lnTo>
                      <a:pt x="98" y="68535"/>
                    </a:lnTo>
                    <a:lnTo>
                      <a:pt x="247" y="69034"/>
                    </a:lnTo>
                    <a:lnTo>
                      <a:pt x="643" y="70031"/>
                    </a:lnTo>
                    <a:lnTo>
                      <a:pt x="1286" y="71401"/>
                    </a:lnTo>
                    <a:lnTo>
                      <a:pt x="2126" y="73021"/>
                    </a:lnTo>
                    <a:lnTo>
                      <a:pt x="2720" y="73894"/>
                    </a:lnTo>
                    <a:lnTo>
                      <a:pt x="3314" y="74890"/>
                    </a:lnTo>
                    <a:lnTo>
                      <a:pt x="4006" y="75763"/>
                    </a:lnTo>
                    <a:lnTo>
                      <a:pt x="4748" y="76760"/>
                    </a:lnTo>
                    <a:lnTo>
                      <a:pt x="5589" y="77632"/>
                    </a:lnTo>
                    <a:lnTo>
                      <a:pt x="6479" y="78380"/>
                    </a:lnTo>
                    <a:lnTo>
                      <a:pt x="7469" y="79252"/>
                    </a:lnTo>
                    <a:lnTo>
                      <a:pt x="8507" y="80000"/>
                    </a:lnTo>
                    <a:lnTo>
                      <a:pt x="9694" y="80747"/>
                    </a:lnTo>
                    <a:lnTo>
                      <a:pt x="10882" y="81246"/>
                    </a:lnTo>
                    <a:lnTo>
                      <a:pt x="12267" y="81744"/>
                    </a:lnTo>
                    <a:lnTo>
                      <a:pt x="13701" y="82118"/>
                    </a:lnTo>
                    <a:lnTo>
                      <a:pt x="15136" y="82242"/>
                    </a:lnTo>
                    <a:lnTo>
                      <a:pt x="16718" y="82367"/>
                    </a:lnTo>
                    <a:lnTo>
                      <a:pt x="18450" y="82242"/>
                    </a:lnTo>
                    <a:lnTo>
                      <a:pt x="20230" y="81993"/>
                    </a:lnTo>
                    <a:lnTo>
                      <a:pt x="22110" y="81619"/>
                    </a:lnTo>
                    <a:lnTo>
                      <a:pt x="24089" y="80996"/>
                    </a:lnTo>
                    <a:lnTo>
                      <a:pt x="26166" y="80124"/>
                    </a:lnTo>
                    <a:lnTo>
                      <a:pt x="28392" y="79003"/>
                    </a:lnTo>
                    <a:lnTo>
                      <a:pt x="30717" y="77632"/>
                    </a:lnTo>
                    <a:lnTo>
                      <a:pt x="33091" y="76012"/>
                    </a:lnTo>
                    <a:lnTo>
                      <a:pt x="35663" y="74143"/>
                    </a:lnTo>
                    <a:lnTo>
                      <a:pt x="38235" y="71900"/>
                    </a:lnTo>
                    <a:lnTo>
                      <a:pt x="39620" y="70778"/>
                    </a:lnTo>
                    <a:lnTo>
                      <a:pt x="40906" y="69408"/>
                    </a:lnTo>
                    <a:lnTo>
                      <a:pt x="42143" y="68161"/>
                    </a:lnTo>
                    <a:lnTo>
                      <a:pt x="43330" y="66915"/>
                    </a:lnTo>
                    <a:lnTo>
                      <a:pt x="46496" y="66791"/>
                    </a:lnTo>
                    <a:lnTo>
                      <a:pt x="50403" y="66292"/>
                    </a:lnTo>
                    <a:lnTo>
                      <a:pt x="54905" y="65794"/>
                    </a:lnTo>
                    <a:lnTo>
                      <a:pt x="59950" y="64797"/>
                    </a:lnTo>
                    <a:lnTo>
                      <a:pt x="62572" y="64049"/>
                    </a:lnTo>
                    <a:lnTo>
                      <a:pt x="65292" y="63302"/>
                    </a:lnTo>
                    <a:lnTo>
                      <a:pt x="68161" y="62429"/>
                    </a:lnTo>
                    <a:lnTo>
                      <a:pt x="71030" y="61433"/>
                    </a:lnTo>
                    <a:lnTo>
                      <a:pt x="73899" y="60311"/>
                    </a:lnTo>
                    <a:lnTo>
                      <a:pt x="76867" y="59065"/>
                    </a:lnTo>
                    <a:lnTo>
                      <a:pt x="79835" y="57570"/>
                    </a:lnTo>
                    <a:lnTo>
                      <a:pt x="82802" y="55950"/>
                    </a:lnTo>
                    <a:lnTo>
                      <a:pt x="85770" y="54205"/>
                    </a:lnTo>
                    <a:lnTo>
                      <a:pt x="88689" y="52211"/>
                    </a:lnTo>
                    <a:lnTo>
                      <a:pt x="91558" y="49968"/>
                    </a:lnTo>
                    <a:lnTo>
                      <a:pt x="94427" y="47601"/>
                    </a:lnTo>
                    <a:lnTo>
                      <a:pt x="97197" y="45109"/>
                    </a:lnTo>
                    <a:lnTo>
                      <a:pt x="99917" y="42242"/>
                    </a:lnTo>
                    <a:lnTo>
                      <a:pt x="102489" y="39252"/>
                    </a:lnTo>
                    <a:lnTo>
                      <a:pt x="105012" y="36012"/>
                    </a:lnTo>
                    <a:lnTo>
                      <a:pt x="107386" y="32398"/>
                    </a:lnTo>
                    <a:lnTo>
                      <a:pt x="109563" y="28535"/>
                    </a:lnTo>
                    <a:lnTo>
                      <a:pt x="111690" y="24548"/>
                    </a:lnTo>
                    <a:lnTo>
                      <a:pt x="113619" y="20311"/>
                    </a:lnTo>
                    <a:lnTo>
                      <a:pt x="115350" y="15576"/>
                    </a:lnTo>
                    <a:lnTo>
                      <a:pt x="116933" y="10716"/>
                    </a:lnTo>
                    <a:lnTo>
                      <a:pt x="118318" y="5607"/>
                    </a:lnTo>
                    <a:lnTo>
                      <a:pt x="119406" y="0"/>
                    </a:lnTo>
                    <a:lnTo>
                      <a:pt x="119554" y="996"/>
                    </a:lnTo>
                    <a:lnTo>
                      <a:pt x="119703" y="3738"/>
                    </a:lnTo>
                    <a:lnTo>
                      <a:pt x="119851" y="5732"/>
                    </a:lnTo>
                    <a:lnTo>
                      <a:pt x="119950" y="7975"/>
                    </a:lnTo>
                    <a:lnTo>
                      <a:pt x="120000" y="10716"/>
                    </a:lnTo>
                    <a:lnTo>
                      <a:pt x="120000" y="13707"/>
                    </a:lnTo>
                    <a:lnTo>
                      <a:pt x="119901" y="16947"/>
                    </a:lnTo>
                    <a:lnTo>
                      <a:pt x="119703" y="20560"/>
                    </a:lnTo>
                    <a:lnTo>
                      <a:pt x="119406" y="24423"/>
                    </a:lnTo>
                    <a:lnTo>
                      <a:pt x="118961" y="28411"/>
                    </a:lnTo>
                    <a:lnTo>
                      <a:pt x="118417" y="32647"/>
                    </a:lnTo>
                    <a:lnTo>
                      <a:pt x="117675" y="37133"/>
                    </a:lnTo>
                    <a:lnTo>
                      <a:pt x="116784" y="41495"/>
                    </a:lnTo>
                    <a:lnTo>
                      <a:pt x="115696" y="46230"/>
                    </a:lnTo>
                    <a:lnTo>
                      <a:pt x="114410" y="50965"/>
                    </a:lnTo>
                    <a:lnTo>
                      <a:pt x="112827" y="55825"/>
                    </a:lnTo>
                    <a:lnTo>
                      <a:pt x="110997" y="60560"/>
                    </a:lnTo>
                    <a:lnTo>
                      <a:pt x="108920" y="65420"/>
                    </a:lnTo>
                    <a:lnTo>
                      <a:pt x="106595" y="70280"/>
                    </a:lnTo>
                    <a:lnTo>
                      <a:pt x="103924" y="75015"/>
                    </a:lnTo>
                    <a:lnTo>
                      <a:pt x="100906" y="79875"/>
                    </a:lnTo>
                    <a:lnTo>
                      <a:pt x="97592" y="84361"/>
                    </a:lnTo>
                    <a:lnTo>
                      <a:pt x="93882" y="88971"/>
                    </a:lnTo>
                    <a:lnTo>
                      <a:pt x="89876" y="93333"/>
                    </a:lnTo>
                    <a:lnTo>
                      <a:pt x="85424" y="97694"/>
                    </a:lnTo>
                    <a:lnTo>
                      <a:pt x="80577" y="101682"/>
                    </a:lnTo>
                    <a:lnTo>
                      <a:pt x="75284" y="105545"/>
                    </a:lnTo>
                    <a:lnTo>
                      <a:pt x="69546" y="109158"/>
                    </a:lnTo>
                    <a:lnTo>
                      <a:pt x="63363" y="112523"/>
                    </a:lnTo>
                    <a:lnTo>
                      <a:pt x="56784" y="115638"/>
                    </a:lnTo>
                    <a:lnTo>
                      <a:pt x="56290" y="115763"/>
                    </a:lnTo>
                    <a:lnTo>
                      <a:pt x="55004" y="116261"/>
                    </a:lnTo>
                    <a:lnTo>
                      <a:pt x="52976" y="116884"/>
                    </a:lnTo>
                    <a:lnTo>
                      <a:pt x="50305" y="117757"/>
                    </a:lnTo>
                    <a:lnTo>
                      <a:pt x="47139" y="118629"/>
                    </a:lnTo>
                    <a:lnTo>
                      <a:pt x="43528" y="119376"/>
                    </a:lnTo>
                    <a:lnTo>
                      <a:pt x="41549" y="119626"/>
                    </a:lnTo>
                    <a:lnTo>
                      <a:pt x="39472" y="119750"/>
                    </a:lnTo>
                    <a:lnTo>
                      <a:pt x="37394" y="119875"/>
                    </a:lnTo>
                    <a:lnTo>
                      <a:pt x="35317" y="120000"/>
                    </a:lnTo>
                    <a:lnTo>
                      <a:pt x="32201" y="119875"/>
                    </a:lnTo>
                    <a:lnTo>
                      <a:pt x="29084" y="119501"/>
                    </a:lnTo>
                    <a:lnTo>
                      <a:pt x="27502" y="119252"/>
                    </a:lnTo>
                    <a:lnTo>
                      <a:pt x="25919" y="118878"/>
                    </a:lnTo>
                    <a:lnTo>
                      <a:pt x="24385" y="118504"/>
                    </a:lnTo>
                    <a:lnTo>
                      <a:pt x="22802" y="117881"/>
                    </a:lnTo>
                    <a:lnTo>
                      <a:pt x="21269" y="117383"/>
                    </a:lnTo>
                    <a:lnTo>
                      <a:pt x="19736" y="116635"/>
                    </a:lnTo>
                    <a:lnTo>
                      <a:pt x="18252" y="115887"/>
                    </a:lnTo>
                    <a:lnTo>
                      <a:pt x="16817" y="114890"/>
                    </a:lnTo>
                    <a:lnTo>
                      <a:pt x="15383" y="113894"/>
                    </a:lnTo>
                    <a:lnTo>
                      <a:pt x="13948" y="112772"/>
                    </a:lnTo>
                    <a:lnTo>
                      <a:pt x="12613" y="111651"/>
                    </a:lnTo>
                    <a:lnTo>
                      <a:pt x="11277" y="110155"/>
                    </a:lnTo>
                    <a:lnTo>
                      <a:pt x="10041" y="108785"/>
                    </a:lnTo>
                    <a:lnTo>
                      <a:pt x="8804" y="107165"/>
                    </a:lnTo>
                    <a:lnTo>
                      <a:pt x="7666" y="105545"/>
                    </a:lnTo>
                    <a:lnTo>
                      <a:pt x="6628" y="103551"/>
                    </a:lnTo>
                    <a:lnTo>
                      <a:pt x="5589" y="101557"/>
                    </a:lnTo>
                    <a:lnTo>
                      <a:pt x="4600" y="99439"/>
                    </a:lnTo>
                    <a:lnTo>
                      <a:pt x="3759" y="97071"/>
                    </a:lnTo>
                    <a:lnTo>
                      <a:pt x="2967" y="94579"/>
                    </a:lnTo>
                    <a:lnTo>
                      <a:pt x="2225" y="91962"/>
                    </a:lnTo>
                    <a:lnTo>
                      <a:pt x="1632" y="89096"/>
                    </a:lnTo>
                    <a:lnTo>
                      <a:pt x="1088" y="86105"/>
                    </a:lnTo>
                    <a:lnTo>
                      <a:pt x="643" y="82990"/>
                    </a:lnTo>
                    <a:lnTo>
                      <a:pt x="296" y="79750"/>
                    </a:lnTo>
                    <a:lnTo>
                      <a:pt x="98" y="76137"/>
                    </a:lnTo>
                    <a:lnTo>
                      <a:pt x="0" y="72398"/>
                    </a:lnTo>
                    <a:lnTo>
                      <a:pt x="0" y="68535"/>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8" name="Shape 428"/>
              <p:cNvSpPr/>
              <p:nvPr/>
            </p:nvSpPr>
            <p:spPr>
              <a:xfrm>
                <a:off x="10409239" y="3081337"/>
                <a:ext cx="288925" cy="238125"/>
              </a:xfrm>
              <a:custGeom>
                <a:pathLst>
                  <a:path extrusionOk="0" h="120000" w="120000">
                    <a:moveTo>
                      <a:pt x="1979" y="111174"/>
                    </a:moveTo>
                    <a:lnTo>
                      <a:pt x="1508" y="109684"/>
                    </a:lnTo>
                    <a:lnTo>
                      <a:pt x="659" y="105214"/>
                    </a:lnTo>
                    <a:lnTo>
                      <a:pt x="188" y="101776"/>
                    </a:lnTo>
                    <a:lnTo>
                      <a:pt x="0" y="97879"/>
                    </a:lnTo>
                    <a:lnTo>
                      <a:pt x="0" y="95587"/>
                    </a:lnTo>
                    <a:lnTo>
                      <a:pt x="0" y="93180"/>
                    </a:lnTo>
                    <a:lnTo>
                      <a:pt x="94" y="90659"/>
                    </a:lnTo>
                    <a:lnTo>
                      <a:pt x="377" y="87908"/>
                    </a:lnTo>
                    <a:lnTo>
                      <a:pt x="565" y="85042"/>
                    </a:lnTo>
                    <a:lnTo>
                      <a:pt x="942" y="81948"/>
                    </a:lnTo>
                    <a:lnTo>
                      <a:pt x="1508" y="78853"/>
                    </a:lnTo>
                    <a:lnTo>
                      <a:pt x="2168" y="75530"/>
                    </a:lnTo>
                    <a:lnTo>
                      <a:pt x="3016" y="72206"/>
                    </a:lnTo>
                    <a:lnTo>
                      <a:pt x="3864" y="68538"/>
                    </a:lnTo>
                    <a:lnTo>
                      <a:pt x="5090" y="64871"/>
                    </a:lnTo>
                    <a:lnTo>
                      <a:pt x="6410" y="60974"/>
                    </a:lnTo>
                    <a:lnTo>
                      <a:pt x="7824" y="56962"/>
                    </a:lnTo>
                    <a:lnTo>
                      <a:pt x="9520" y="52836"/>
                    </a:lnTo>
                    <a:lnTo>
                      <a:pt x="11311" y="48595"/>
                    </a:lnTo>
                    <a:lnTo>
                      <a:pt x="13479" y="44240"/>
                    </a:lnTo>
                    <a:lnTo>
                      <a:pt x="15742" y="39770"/>
                    </a:lnTo>
                    <a:lnTo>
                      <a:pt x="18381" y="35186"/>
                    </a:lnTo>
                    <a:lnTo>
                      <a:pt x="21115" y="30487"/>
                    </a:lnTo>
                    <a:lnTo>
                      <a:pt x="24226" y="25558"/>
                    </a:lnTo>
                    <a:lnTo>
                      <a:pt x="24603" y="25100"/>
                    </a:lnTo>
                    <a:lnTo>
                      <a:pt x="25828" y="23381"/>
                    </a:lnTo>
                    <a:lnTo>
                      <a:pt x="27619" y="20859"/>
                    </a:lnTo>
                    <a:lnTo>
                      <a:pt x="30259" y="17650"/>
                    </a:lnTo>
                    <a:lnTo>
                      <a:pt x="31767" y="15816"/>
                    </a:lnTo>
                    <a:lnTo>
                      <a:pt x="33464" y="13868"/>
                    </a:lnTo>
                    <a:lnTo>
                      <a:pt x="35255" y="11805"/>
                    </a:lnTo>
                    <a:lnTo>
                      <a:pt x="37234" y="9742"/>
                    </a:lnTo>
                    <a:lnTo>
                      <a:pt x="39402" y="7679"/>
                    </a:lnTo>
                    <a:lnTo>
                      <a:pt x="41665" y="5501"/>
                    </a:lnTo>
                    <a:lnTo>
                      <a:pt x="44116" y="3438"/>
                    </a:lnTo>
                    <a:lnTo>
                      <a:pt x="46755" y="1375"/>
                    </a:lnTo>
                    <a:lnTo>
                      <a:pt x="55805" y="0"/>
                    </a:lnTo>
                    <a:lnTo>
                      <a:pt x="50903" y="2750"/>
                    </a:lnTo>
                    <a:lnTo>
                      <a:pt x="46472" y="5845"/>
                    </a:lnTo>
                    <a:lnTo>
                      <a:pt x="42325" y="9054"/>
                    </a:lnTo>
                    <a:lnTo>
                      <a:pt x="38271" y="12607"/>
                    </a:lnTo>
                    <a:lnTo>
                      <a:pt x="34783" y="16389"/>
                    </a:lnTo>
                    <a:lnTo>
                      <a:pt x="31390" y="20401"/>
                    </a:lnTo>
                    <a:lnTo>
                      <a:pt x="28279" y="24412"/>
                    </a:lnTo>
                    <a:lnTo>
                      <a:pt x="25357" y="28767"/>
                    </a:lnTo>
                    <a:lnTo>
                      <a:pt x="22812" y="33123"/>
                    </a:lnTo>
                    <a:lnTo>
                      <a:pt x="20361" y="37707"/>
                    </a:lnTo>
                    <a:lnTo>
                      <a:pt x="18287" y="42177"/>
                    </a:lnTo>
                    <a:lnTo>
                      <a:pt x="16307" y="46762"/>
                    </a:lnTo>
                    <a:lnTo>
                      <a:pt x="14516" y="51461"/>
                    </a:lnTo>
                    <a:lnTo>
                      <a:pt x="12820" y="56045"/>
                    </a:lnTo>
                    <a:lnTo>
                      <a:pt x="11406" y="60630"/>
                    </a:lnTo>
                    <a:lnTo>
                      <a:pt x="10274" y="65100"/>
                    </a:lnTo>
                    <a:lnTo>
                      <a:pt x="9143" y="69570"/>
                    </a:lnTo>
                    <a:lnTo>
                      <a:pt x="8201" y="73810"/>
                    </a:lnTo>
                    <a:lnTo>
                      <a:pt x="7352" y="78166"/>
                    </a:lnTo>
                    <a:lnTo>
                      <a:pt x="6692" y="82177"/>
                    </a:lnTo>
                    <a:lnTo>
                      <a:pt x="6127" y="86074"/>
                    </a:lnTo>
                    <a:lnTo>
                      <a:pt x="5655" y="89742"/>
                    </a:lnTo>
                    <a:lnTo>
                      <a:pt x="5278" y="93180"/>
                    </a:lnTo>
                    <a:lnTo>
                      <a:pt x="4996" y="96389"/>
                    </a:lnTo>
                    <a:lnTo>
                      <a:pt x="4524" y="101891"/>
                    </a:lnTo>
                    <a:lnTo>
                      <a:pt x="4430" y="106131"/>
                    </a:lnTo>
                    <a:lnTo>
                      <a:pt x="4430" y="108767"/>
                    </a:lnTo>
                    <a:lnTo>
                      <a:pt x="4430" y="109684"/>
                    </a:lnTo>
                    <a:lnTo>
                      <a:pt x="5278" y="106361"/>
                    </a:lnTo>
                    <a:lnTo>
                      <a:pt x="6315" y="103381"/>
                    </a:lnTo>
                    <a:lnTo>
                      <a:pt x="7258" y="100171"/>
                    </a:lnTo>
                    <a:lnTo>
                      <a:pt x="8295" y="97306"/>
                    </a:lnTo>
                    <a:lnTo>
                      <a:pt x="9520" y="94441"/>
                    </a:lnTo>
                    <a:lnTo>
                      <a:pt x="10652" y="91690"/>
                    </a:lnTo>
                    <a:lnTo>
                      <a:pt x="11877" y="88939"/>
                    </a:lnTo>
                    <a:lnTo>
                      <a:pt x="13197" y="86303"/>
                    </a:lnTo>
                    <a:lnTo>
                      <a:pt x="14516" y="83667"/>
                    </a:lnTo>
                    <a:lnTo>
                      <a:pt x="15742" y="81260"/>
                    </a:lnTo>
                    <a:lnTo>
                      <a:pt x="17156" y="78739"/>
                    </a:lnTo>
                    <a:lnTo>
                      <a:pt x="18570" y="76332"/>
                    </a:lnTo>
                    <a:lnTo>
                      <a:pt x="21398" y="71862"/>
                    </a:lnTo>
                    <a:lnTo>
                      <a:pt x="24414" y="67621"/>
                    </a:lnTo>
                    <a:lnTo>
                      <a:pt x="27431" y="63610"/>
                    </a:lnTo>
                    <a:lnTo>
                      <a:pt x="30447" y="59828"/>
                    </a:lnTo>
                    <a:lnTo>
                      <a:pt x="33558" y="56275"/>
                    </a:lnTo>
                    <a:lnTo>
                      <a:pt x="36575" y="53065"/>
                    </a:lnTo>
                    <a:lnTo>
                      <a:pt x="39591" y="49971"/>
                    </a:lnTo>
                    <a:lnTo>
                      <a:pt x="42608" y="47106"/>
                    </a:lnTo>
                    <a:lnTo>
                      <a:pt x="45435" y="44469"/>
                    </a:lnTo>
                    <a:lnTo>
                      <a:pt x="48263" y="41948"/>
                    </a:lnTo>
                    <a:lnTo>
                      <a:pt x="50526" y="40000"/>
                    </a:lnTo>
                    <a:lnTo>
                      <a:pt x="52882" y="38051"/>
                    </a:lnTo>
                    <a:lnTo>
                      <a:pt x="55239" y="36217"/>
                    </a:lnTo>
                    <a:lnTo>
                      <a:pt x="57596" y="34498"/>
                    </a:lnTo>
                    <a:lnTo>
                      <a:pt x="62403" y="31289"/>
                    </a:lnTo>
                    <a:lnTo>
                      <a:pt x="67211" y="28080"/>
                    </a:lnTo>
                    <a:lnTo>
                      <a:pt x="71830" y="25329"/>
                    </a:lnTo>
                    <a:lnTo>
                      <a:pt x="76543" y="22808"/>
                    </a:lnTo>
                    <a:lnTo>
                      <a:pt x="80974" y="20630"/>
                    </a:lnTo>
                    <a:lnTo>
                      <a:pt x="85121" y="18681"/>
                    </a:lnTo>
                    <a:lnTo>
                      <a:pt x="89080" y="16848"/>
                    </a:lnTo>
                    <a:lnTo>
                      <a:pt x="92663" y="15358"/>
                    </a:lnTo>
                    <a:lnTo>
                      <a:pt x="95962" y="14097"/>
                    </a:lnTo>
                    <a:lnTo>
                      <a:pt x="98601" y="13065"/>
                    </a:lnTo>
                    <a:lnTo>
                      <a:pt x="102466" y="11690"/>
                    </a:lnTo>
                    <a:lnTo>
                      <a:pt x="103880" y="11346"/>
                    </a:lnTo>
                    <a:lnTo>
                      <a:pt x="102655" y="8825"/>
                    </a:lnTo>
                    <a:lnTo>
                      <a:pt x="101241" y="6647"/>
                    </a:lnTo>
                    <a:lnTo>
                      <a:pt x="99827" y="4469"/>
                    </a:lnTo>
                    <a:lnTo>
                      <a:pt x="98413" y="2636"/>
                    </a:lnTo>
                    <a:lnTo>
                      <a:pt x="99732" y="2406"/>
                    </a:lnTo>
                    <a:lnTo>
                      <a:pt x="100958" y="2063"/>
                    </a:lnTo>
                    <a:lnTo>
                      <a:pt x="102466" y="3438"/>
                    </a:lnTo>
                    <a:lnTo>
                      <a:pt x="104163" y="5157"/>
                    </a:lnTo>
                    <a:lnTo>
                      <a:pt x="105671" y="6876"/>
                    </a:lnTo>
                    <a:lnTo>
                      <a:pt x="107179" y="8595"/>
                    </a:lnTo>
                    <a:lnTo>
                      <a:pt x="108593" y="10544"/>
                    </a:lnTo>
                    <a:lnTo>
                      <a:pt x="109913" y="12378"/>
                    </a:lnTo>
                    <a:lnTo>
                      <a:pt x="111327" y="14441"/>
                    </a:lnTo>
                    <a:lnTo>
                      <a:pt x="112647" y="16389"/>
                    </a:lnTo>
                    <a:lnTo>
                      <a:pt x="113872" y="18681"/>
                    </a:lnTo>
                    <a:lnTo>
                      <a:pt x="114909" y="20859"/>
                    </a:lnTo>
                    <a:lnTo>
                      <a:pt x="115852" y="23151"/>
                    </a:lnTo>
                    <a:lnTo>
                      <a:pt x="116700" y="25558"/>
                    </a:lnTo>
                    <a:lnTo>
                      <a:pt x="117454" y="27965"/>
                    </a:lnTo>
                    <a:lnTo>
                      <a:pt x="118114" y="30487"/>
                    </a:lnTo>
                    <a:lnTo>
                      <a:pt x="118586" y="33123"/>
                    </a:lnTo>
                    <a:lnTo>
                      <a:pt x="118868" y="35759"/>
                    </a:lnTo>
                    <a:lnTo>
                      <a:pt x="119151" y="37707"/>
                    </a:lnTo>
                    <a:lnTo>
                      <a:pt x="119340" y="39770"/>
                    </a:lnTo>
                    <a:lnTo>
                      <a:pt x="119528" y="42177"/>
                    </a:lnTo>
                    <a:lnTo>
                      <a:pt x="119811" y="44584"/>
                    </a:lnTo>
                    <a:lnTo>
                      <a:pt x="119905" y="47220"/>
                    </a:lnTo>
                    <a:lnTo>
                      <a:pt x="119999" y="49971"/>
                    </a:lnTo>
                    <a:lnTo>
                      <a:pt x="119999" y="52836"/>
                    </a:lnTo>
                    <a:lnTo>
                      <a:pt x="119905" y="55931"/>
                    </a:lnTo>
                    <a:lnTo>
                      <a:pt x="119905" y="52836"/>
                    </a:lnTo>
                    <a:lnTo>
                      <a:pt x="119905" y="50315"/>
                    </a:lnTo>
                    <a:lnTo>
                      <a:pt x="119811" y="47908"/>
                    </a:lnTo>
                    <a:lnTo>
                      <a:pt x="119528" y="45845"/>
                    </a:lnTo>
                    <a:lnTo>
                      <a:pt x="119151" y="43094"/>
                    </a:lnTo>
                    <a:lnTo>
                      <a:pt x="118868" y="41948"/>
                    </a:lnTo>
                    <a:lnTo>
                      <a:pt x="118774" y="46189"/>
                    </a:lnTo>
                    <a:lnTo>
                      <a:pt x="118586" y="50544"/>
                    </a:lnTo>
                    <a:lnTo>
                      <a:pt x="118303" y="52722"/>
                    </a:lnTo>
                    <a:lnTo>
                      <a:pt x="117926" y="54899"/>
                    </a:lnTo>
                    <a:lnTo>
                      <a:pt x="117643" y="57077"/>
                    </a:lnTo>
                    <a:lnTo>
                      <a:pt x="117172" y="59140"/>
                    </a:lnTo>
                    <a:lnTo>
                      <a:pt x="116606" y="61432"/>
                    </a:lnTo>
                    <a:lnTo>
                      <a:pt x="115946" y="63610"/>
                    </a:lnTo>
                    <a:lnTo>
                      <a:pt x="115380" y="65902"/>
                    </a:lnTo>
                    <a:lnTo>
                      <a:pt x="114626" y="67965"/>
                    </a:lnTo>
                    <a:lnTo>
                      <a:pt x="113684" y="70143"/>
                    </a:lnTo>
                    <a:lnTo>
                      <a:pt x="112741" y="72435"/>
                    </a:lnTo>
                    <a:lnTo>
                      <a:pt x="111704" y="74613"/>
                    </a:lnTo>
                    <a:lnTo>
                      <a:pt x="110479" y="76790"/>
                    </a:lnTo>
                    <a:lnTo>
                      <a:pt x="109347" y="78968"/>
                    </a:lnTo>
                    <a:lnTo>
                      <a:pt x="107934" y="81260"/>
                    </a:lnTo>
                    <a:lnTo>
                      <a:pt x="106425" y="83323"/>
                    </a:lnTo>
                    <a:lnTo>
                      <a:pt x="104728" y="85501"/>
                    </a:lnTo>
                    <a:lnTo>
                      <a:pt x="103032" y="87679"/>
                    </a:lnTo>
                    <a:lnTo>
                      <a:pt x="101241" y="89742"/>
                    </a:lnTo>
                    <a:lnTo>
                      <a:pt x="99167" y="91919"/>
                    </a:lnTo>
                    <a:lnTo>
                      <a:pt x="97093" y="94097"/>
                    </a:lnTo>
                    <a:lnTo>
                      <a:pt x="94831" y="96160"/>
                    </a:lnTo>
                    <a:lnTo>
                      <a:pt x="92380" y="98223"/>
                    </a:lnTo>
                    <a:lnTo>
                      <a:pt x="89929" y="100401"/>
                    </a:lnTo>
                    <a:lnTo>
                      <a:pt x="87195" y="102464"/>
                    </a:lnTo>
                    <a:lnTo>
                      <a:pt x="84273" y="104412"/>
                    </a:lnTo>
                    <a:lnTo>
                      <a:pt x="81256" y="106475"/>
                    </a:lnTo>
                    <a:lnTo>
                      <a:pt x="78146" y="108424"/>
                    </a:lnTo>
                    <a:lnTo>
                      <a:pt x="74752" y="110487"/>
                    </a:lnTo>
                    <a:lnTo>
                      <a:pt x="72395" y="111747"/>
                    </a:lnTo>
                    <a:lnTo>
                      <a:pt x="70133" y="112893"/>
                    </a:lnTo>
                    <a:lnTo>
                      <a:pt x="67776" y="113925"/>
                    </a:lnTo>
                    <a:lnTo>
                      <a:pt x="65514" y="114842"/>
                    </a:lnTo>
                    <a:lnTo>
                      <a:pt x="63157" y="115759"/>
                    </a:lnTo>
                    <a:lnTo>
                      <a:pt x="60895" y="116561"/>
                    </a:lnTo>
                    <a:lnTo>
                      <a:pt x="58633" y="117249"/>
                    </a:lnTo>
                    <a:lnTo>
                      <a:pt x="56370" y="117936"/>
                    </a:lnTo>
                    <a:lnTo>
                      <a:pt x="54108" y="118395"/>
                    </a:lnTo>
                    <a:lnTo>
                      <a:pt x="51751" y="118853"/>
                    </a:lnTo>
                    <a:lnTo>
                      <a:pt x="49489" y="119197"/>
                    </a:lnTo>
                    <a:lnTo>
                      <a:pt x="47415" y="119541"/>
                    </a:lnTo>
                    <a:lnTo>
                      <a:pt x="43079" y="119885"/>
                    </a:lnTo>
                    <a:lnTo>
                      <a:pt x="38837" y="120000"/>
                    </a:lnTo>
                    <a:lnTo>
                      <a:pt x="34972" y="119885"/>
                    </a:lnTo>
                    <a:lnTo>
                      <a:pt x="31201" y="119656"/>
                    </a:lnTo>
                    <a:lnTo>
                      <a:pt x="27619" y="119083"/>
                    </a:lnTo>
                    <a:lnTo>
                      <a:pt x="24226" y="118624"/>
                    </a:lnTo>
                    <a:lnTo>
                      <a:pt x="20926" y="117936"/>
                    </a:lnTo>
                    <a:lnTo>
                      <a:pt x="17910" y="117134"/>
                    </a:lnTo>
                    <a:lnTo>
                      <a:pt x="15082" y="116332"/>
                    </a:lnTo>
                    <a:lnTo>
                      <a:pt x="12537" y="115530"/>
                    </a:lnTo>
                    <a:lnTo>
                      <a:pt x="8106" y="113925"/>
                    </a:lnTo>
                    <a:lnTo>
                      <a:pt x="4713" y="112550"/>
                    </a:lnTo>
                    <a:lnTo>
                      <a:pt x="2733" y="111633"/>
                    </a:lnTo>
                    <a:lnTo>
                      <a:pt x="1979" y="111174"/>
                    </a:lnTo>
                    <a:close/>
                    <a:moveTo>
                      <a:pt x="115098" y="63724"/>
                    </a:moveTo>
                    <a:lnTo>
                      <a:pt x="111610" y="69111"/>
                    </a:lnTo>
                    <a:lnTo>
                      <a:pt x="107934" y="74154"/>
                    </a:lnTo>
                    <a:lnTo>
                      <a:pt x="104257" y="78739"/>
                    </a:lnTo>
                    <a:lnTo>
                      <a:pt x="100487" y="82865"/>
                    </a:lnTo>
                    <a:lnTo>
                      <a:pt x="96716" y="86876"/>
                    </a:lnTo>
                    <a:lnTo>
                      <a:pt x="92757" y="90544"/>
                    </a:lnTo>
                    <a:lnTo>
                      <a:pt x="88892" y="93753"/>
                    </a:lnTo>
                    <a:lnTo>
                      <a:pt x="85027" y="96848"/>
                    </a:lnTo>
                    <a:lnTo>
                      <a:pt x="81162" y="99598"/>
                    </a:lnTo>
                    <a:lnTo>
                      <a:pt x="77297" y="102005"/>
                    </a:lnTo>
                    <a:lnTo>
                      <a:pt x="73338" y="104297"/>
                    </a:lnTo>
                    <a:lnTo>
                      <a:pt x="69567" y="106246"/>
                    </a:lnTo>
                    <a:lnTo>
                      <a:pt x="65797" y="107965"/>
                    </a:lnTo>
                    <a:lnTo>
                      <a:pt x="62120" y="109570"/>
                    </a:lnTo>
                    <a:lnTo>
                      <a:pt x="58633" y="110830"/>
                    </a:lnTo>
                    <a:lnTo>
                      <a:pt x="55145" y="111977"/>
                    </a:lnTo>
                    <a:lnTo>
                      <a:pt x="51657" y="112893"/>
                    </a:lnTo>
                    <a:lnTo>
                      <a:pt x="48452" y="113696"/>
                    </a:lnTo>
                    <a:lnTo>
                      <a:pt x="45341" y="114383"/>
                    </a:lnTo>
                    <a:lnTo>
                      <a:pt x="42325" y="115071"/>
                    </a:lnTo>
                    <a:lnTo>
                      <a:pt x="39497" y="115415"/>
                    </a:lnTo>
                    <a:lnTo>
                      <a:pt x="36763" y="115644"/>
                    </a:lnTo>
                    <a:lnTo>
                      <a:pt x="34406" y="115988"/>
                    </a:lnTo>
                    <a:lnTo>
                      <a:pt x="32144" y="116103"/>
                    </a:lnTo>
                    <a:lnTo>
                      <a:pt x="28279" y="116103"/>
                    </a:lnTo>
                    <a:lnTo>
                      <a:pt x="25357" y="116103"/>
                    </a:lnTo>
                    <a:lnTo>
                      <a:pt x="23566" y="115988"/>
                    </a:lnTo>
                    <a:lnTo>
                      <a:pt x="23000" y="115759"/>
                    </a:lnTo>
                    <a:lnTo>
                      <a:pt x="28939" y="116905"/>
                    </a:lnTo>
                    <a:lnTo>
                      <a:pt x="34689" y="117478"/>
                    </a:lnTo>
                    <a:lnTo>
                      <a:pt x="40157" y="117707"/>
                    </a:lnTo>
                    <a:lnTo>
                      <a:pt x="45435" y="117363"/>
                    </a:lnTo>
                    <a:lnTo>
                      <a:pt x="50620" y="116905"/>
                    </a:lnTo>
                    <a:lnTo>
                      <a:pt x="55428" y="115988"/>
                    </a:lnTo>
                    <a:lnTo>
                      <a:pt x="60141" y="114727"/>
                    </a:lnTo>
                    <a:lnTo>
                      <a:pt x="64666" y="113352"/>
                    </a:lnTo>
                    <a:lnTo>
                      <a:pt x="68813" y="111633"/>
                    </a:lnTo>
                    <a:lnTo>
                      <a:pt x="72961" y="109684"/>
                    </a:lnTo>
                    <a:lnTo>
                      <a:pt x="76826" y="107507"/>
                    </a:lnTo>
                    <a:lnTo>
                      <a:pt x="80502" y="105214"/>
                    </a:lnTo>
                    <a:lnTo>
                      <a:pt x="83990" y="102693"/>
                    </a:lnTo>
                    <a:lnTo>
                      <a:pt x="87289" y="100171"/>
                    </a:lnTo>
                    <a:lnTo>
                      <a:pt x="90306" y="97421"/>
                    </a:lnTo>
                    <a:lnTo>
                      <a:pt x="93228" y="94670"/>
                    </a:lnTo>
                    <a:lnTo>
                      <a:pt x="95962" y="91919"/>
                    </a:lnTo>
                    <a:lnTo>
                      <a:pt x="98507" y="89169"/>
                    </a:lnTo>
                    <a:lnTo>
                      <a:pt x="100769" y="86418"/>
                    </a:lnTo>
                    <a:lnTo>
                      <a:pt x="102937" y="83667"/>
                    </a:lnTo>
                    <a:lnTo>
                      <a:pt x="105011" y="81031"/>
                    </a:lnTo>
                    <a:lnTo>
                      <a:pt x="106708" y="78395"/>
                    </a:lnTo>
                    <a:lnTo>
                      <a:pt x="108311" y="76103"/>
                    </a:lnTo>
                    <a:lnTo>
                      <a:pt x="109819" y="73696"/>
                    </a:lnTo>
                    <a:lnTo>
                      <a:pt x="112081" y="69684"/>
                    </a:lnTo>
                    <a:lnTo>
                      <a:pt x="113872" y="66475"/>
                    </a:lnTo>
                    <a:lnTo>
                      <a:pt x="114815" y="64412"/>
                    </a:lnTo>
                    <a:lnTo>
                      <a:pt x="115098" y="6372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9" name="Shape 429"/>
              <p:cNvSpPr/>
              <p:nvPr/>
            </p:nvSpPr>
            <p:spPr>
              <a:xfrm>
                <a:off x="10633076" y="3065462"/>
                <a:ext cx="41275" cy="20637"/>
              </a:xfrm>
              <a:custGeom>
                <a:pathLst>
                  <a:path extrusionOk="0" h="120000" w="120000">
                    <a:moveTo>
                      <a:pt x="0" y="35862"/>
                    </a:moveTo>
                    <a:lnTo>
                      <a:pt x="6417" y="37241"/>
                    </a:lnTo>
                    <a:lnTo>
                      <a:pt x="12834" y="37241"/>
                    </a:lnTo>
                    <a:lnTo>
                      <a:pt x="23101" y="35862"/>
                    </a:lnTo>
                    <a:lnTo>
                      <a:pt x="33368" y="34482"/>
                    </a:lnTo>
                    <a:lnTo>
                      <a:pt x="42994" y="31724"/>
                    </a:lnTo>
                    <a:lnTo>
                      <a:pt x="52620" y="26206"/>
                    </a:lnTo>
                    <a:lnTo>
                      <a:pt x="60962" y="22068"/>
                    </a:lnTo>
                    <a:lnTo>
                      <a:pt x="69946" y="15172"/>
                    </a:lnTo>
                    <a:lnTo>
                      <a:pt x="78288" y="6896"/>
                    </a:lnTo>
                    <a:lnTo>
                      <a:pt x="85347" y="0"/>
                    </a:lnTo>
                    <a:lnTo>
                      <a:pt x="120000" y="2758"/>
                    </a:lnTo>
                    <a:lnTo>
                      <a:pt x="118716" y="12413"/>
                    </a:lnTo>
                    <a:lnTo>
                      <a:pt x="116149" y="22068"/>
                    </a:lnTo>
                    <a:lnTo>
                      <a:pt x="114224" y="31724"/>
                    </a:lnTo>
                    <a:lnTo>
                      <a:pt x="111657" y="38620"/>
                    </a:lnTo>
                    <a:lnTo>
                      <a:pt x="105240" y="56551"/>
                    </a:lnTo>
                    <a:lnTo>
                      <a:pt x="96898" y="71724"/>
                    </a:lnTo>
                    <a:lnTo>
                      <a:pt x="88556" y="86896"/>
                    </a:lnTo>
                    <a:lnTo>
                      <a:pt x="78930" y="99310"/>
                    </a:lnTo>
                    <a:lnTo>
                      <a:pt x="68021" y="110344"/>
                    </a:lnTo>
                    <a:lnTo>
                      <a:pt x="55828" y="120000"/>
                    </a:lnTo>
                    <a:lnTo>
                      <a:pt x="41069" y="95172"/>
                    </a:lnTo>
                    <a:lnTo>
                      <a:pt x="27593" y="73103"/>
                    </a:lnTo>
                    <a:lnTo>
                      <a:pt x="13475" y="55172"/>
                    </a:lnTo>
                    <a:lnTo>
                      <a:pt x="0" y="3586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0" name="Shape 430"/>
              <p:cNvSpPr/>
              <p:nvPr/>
            </p:nvSpPr>
            <p:spPr>
              <a:xfrm>
                <a:off x="10623551" y="3071812"/>
                <a:ext cx="28575" cy="15875"/>
              </a:xfrm>
              <a:custGeom>
                <a:pathLst>
                  <a:path extrusionOk="0" h="120000" w="120000">
                    <a:moveTo>
                      <a:pt x="0" y="3529"/>
                    </a:moveTo>
                    <a:lnTo>
                      <a:pt x="20787" y="0"/>
                    </a:lnTo>
                    <a:lnTo>
                      <a:pt x="29291" y="1764"/>
                    </a:lnTo>
                    <a:lnTo>
                      <a:pt x="37795" y="3529"/>
                    </a:lnTo>
                    <a:lnTo>
                      <a:pt x="57637" y="28235"/>
                    </a:lnTo>
                    <a:lnTo>
                      <a:pt x="78425" y="51176"/>
                    </a:lnTo>
                    <a:lnTo>
                      <a:pt x="98267" y="79411"/>
                    </a:lnTo>
                    <a:lnTo>
                      <a:pt x="120000" y="111176"/>
                    </a:lnTo>
                    <a:lnTo>
                      <a:pt x="107716" y="116470"/>
                    </a:lnTo>
                    <a:lnTo>
                      <a:pt x="94488" y="120000"/>
                    </a:lnTo>
                    <a:lnTo>
                      <a:pt x="82204" y="100588"/>
                    </a:lnTo>
                    <a:lnTo>
                      <a:pt x="70866" y="82941"/>
                    </a:lnTo>
                    <a:lnTo>
                      <a:pt x="58582" y="65294"/>
                    </a:lnTo>
                    <a:lnTo>
                      <a:pt x="47244" y="49411"/>
                    </a:lnTo>
                    <a:lnTo>
                      <a:pt x="34960" y="35294"/>
                    </a:lnTo>
                    <a:lnTo>
                      <a:pt x="22677" y="22941"/>
                    </a:lnTo>
                    <a:lnTo>
                      <a:pt x="12283" y="14117"/>
                    </a:lnTo>
                    <a:lnTo>
                      <a:pt x="0" y="3529"/>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1" name="Shape 431"/>
              <p:cNvSpPr/>
              <p:nvPr/>
            </p:nvSpPr>
            <p:spPr>
              <a:xfrm>
                <a:off x="10721976" y="3167062"/>
                <a:ext cx="90488" cy="101600"/>
              </a:xfrm>
              <a:custGeom>
                <a:pathLst>
                  <a:path extrusionOk="0" h="120000" w="120000">
                    <a:moveTo>
                      <a:pt x="895" y="111409"/>
                    </a:moveTo>
                    <a:lnTo>
                      <a:pt x="298" y="109261"/>
                    </a:lnTo>
                    <a:lnTo>
                      <a:pt x="0" y="107114"/>
                    </a:lnTo>
                    <a:lnTo>
                      <a:pt x="298" y="105234"/>
                    </a:lnTo>
                    <a:lnTo>
                      <a:pt x="895" y="103087"/>
                    </a:lnTo>
                    <a:lnTo>
                      <a:pt x="2985" y="98791"/>
                    </a:lnTo>
                    <a:lnTo>
                      <a:pt x="6567" y="93959"/>
                    </a:lnTo>
                    <a:lnTo>
                      <a:pt x="10149" y="88322"/>
                    </a:lnTo>
                    <a:lnTo>
                      <a:pt x="14029" y="82147"/>
                    </a:lnTo>
                    <a:lnTo>
                      <a:pt x="15522" y="78657"/>
                    </a:lnTo>
                    <a:lnTo>
                      <a:pt x="17313" y="74899"/>
                    </a:lnTo>
                    <a:lnTo>
                      <a:pt x="18805" y="70872"/>
                    </a:lnTo>
                    <a:lnTo>
                      <a:pt x="19701" y="66308"/>
                    </a:lnTo>
                    <a:lnTo>
                      <a:pt x="21194" y="59865"/>
                    </a:lnTo>
                    <a:lnTo>
                      <a:pt x="21492" y="52885"/>
                    </a:lnTo>
                    <a:lnTo>
                      <a:pt x="21791" y="45637"/>
                    </a:lnTo>
                    <a:lnTo>
                      <a:pt x="21791" y="38926"/>
                    </a:lnTo>
                    <a:lnTo>
                      <a:pt x="21492" y="28187"/>
                    </a:lnTo>
                    <a:lnTo>
                      <a:pt x="21194" y="23892"/>
                    </a:lnTo>
                    <a:lnTo>
                      <a:pt x="21791" y="22013"/>
                    </a:lnTo>
                    <a:lnTo>
                      <a:pt x="23880" y="17718"/>
                    </a:lnTo>
                    <a:lnTo>
                      <a:pt x="25671" y="15570"/>
                    </a:lnTo>
                    <a:lnTo>
                      <a:pt x="28059" y="13154"/>
                    </a:lnTo>
                    <a:lnTo>
                      <a:pt x="29552" y="11812"/>
                    </a:lnTo>
                    <a:lnTo>
                      <a:pt x="31044" y="11006"/>
                    </a:lnTo>
                    <a:lnTo>
                      <a:pt x="32835" y="10201"/>
                    </a:lnTo>
                    <a:lnTo>
                      <a:pt x="34925" y="9127"/>
                    </a:lnTo>
                    <a:lnTo>
                      <a:pt x="37611" y="8322"/>
                    </a:lnTo>
                    <a:lnTo>
                      <a:pt x="44776" y="6174"/>
                    </a:lnTo>
                    <a:lnTo>
                      <a:pt x="49850" y="4832"/>
                    </a:lnTo>
                    <a:lnTo>
                      <a:pt x="55223" y="3221"/>
                    </a:lnTo>
                    <a:lnTo>
                      <a:pt x="61791" y="2147"/>
                    </a:lnTo>
                    <a:lnTo>
                      <a:pt x="68358" y="1073"/>
                    </a:lnTo>
                    <a:lnTo>
                      <a:pt x="75223" y="268"/>
                    </a:lnTo>
                    <a:lnTo>
                      <a:pt x="82089" y="0"/>
                    </a:lnTo>
                    <a:lnTo>
                      <a:pt x="85373" y="0"/>
                    </a:lnTo>
                    <a:lnTo>
                      <a:pt x="88656" y="268"/>
                    </a:lnTo>
                    <a:lnTo>
                      <a:pt x="91940" y="536"/>
                    </a:lnTo>
                    <a:lnTo>
                      <a:pt x="95223" y="1073"/>
                    </a:lnTo>
                    <a:lnTo>
                      <a:pt x="98208" y="1879"/>
                    </a:lnTo>
                    <a:lnTo>
                      <a:pt x="101492" y="2684"/>
                    </a:lnTo>
                    <a:lnTo>
                      <a:pt x="104179" y="3758"/>
                    </a:lnTo>
                    <a:lnTo>
                      <a:pt x="106865" y="5100"/>
                    </a:lnTo>
                    <a:lnTo>
                      <a:pt x="109253" y="6711"/>
                    </a:lnTo>
                    <a:lnTo>
                      <a:pt x="111641" y="8590"/>
                    </a:lnTo>
                    <a:lnTo>
                      <a:pt x="114029" y="10469"/>
                    </a:lnTo>
                    <a:lnTo>
                      <a:pt x="115820" y="12885"/>
                    </a:lnTo>
                    <a:lnTo>
                      <a:pt x="116716" y="16107"/>
                    </a:lnTo>
                    <a:lnTo>
                      <a:pt x="118208" y="24697"/>
                    </a:lnTo>
                    <a:lnTo>
                      <a:pt x="119104" y="30604"/>
                    </a:lnTo>
                    <a:lnTo>
                      <a:pt x="119402" y="37315"/>
                    </a:lnTo>
                    <a:lnTo>
                      <a:pt x="120000" y="45100"/>
                    </a:lnTo>
                    <a:lnTo>
                      <a:pt x="119402" y="52885"/>
                    </a:lnTo>
                    <a:lnTo>
                      <a:pt x="118805" y="56644"/>
                    </a:lnTo>
                    <a:lnTo>
                      <a:pt x="118208" y="60939"/>
                    </a:lnTo>
                    <a:lnTo>
                      <a:pt x="117611" y="64966"/>
                    </a:lnTo>
                    <a:lnTo>
                      <a:pt x="116417" y="68993"/>
                    </a:lnTo>
                    <a:lnTo>
                      <a:pt x="115223" y="73288"/>
                    </a:lnTo>
                    <a:lnTo>
                      <a:pt x="113731" y="77315"/>
                    </a:lnTo>
                    <a:lnTo>
                      <a:pt x="111641" y="81342"/>
                    </a:lnTo>
                    <a:lnTo>
                      <a:pt x="109552" y="85100"/>
                    </a:lnTo>
                    <a:lnTo>
                      <a:pt x="107164" y="89127"/>
                    </a:lnTo>
                    <a:lnTo>
                      <a:pt x="104179" y="92617"/>
                    </a:lnTo>
                    <a:lnTo>
                      <a:pt x="101194" y="96107"/>
                    </a:lnTo>
                    <a:lnTo>
                      <a:pt x="97611" y="99060"/>
                    </a:lnTo>
                    <a:lnTo>
                      <a:pt x="93432" y="102281"/>
                    </a:lnTo>
                    <a:lnTo>
                      <a:pt x="89552" y="105234"/>
                    </a:lnTo>
                    <a:lnTo>
                      <a:pt x="84776" y="107651"/>
                    </a:lnTo>
                    <a:lnTo>
                      <a:pt x="79104" y="110067"/>
                    </a:lnTo>
                    <a:lnTo>
                      <a:pt x="77910" y="110604"/>
                    </a:lnTo>
                    <a:lnTo>
                      <a:pt x="74029" y="111677"/>
                    </a:lnTo>
                    <a:lnTo>
                      <a:pt x="68358" y="113288"/>
                    </a:lnTo>
                    <a:lnTo>
                      <a:pt x="60895" y="115167"/>
                    </a:lnTo>
                    <a:lnTo>
                      <a:pt x="51940" y="116510"/>
                    </a:lnTo>
                    <a:lnTo>
                      <a:pt x="42686" y="118389"/>
                    </a:lnTo>
                    <a:lnTo>
                      <a:pt x="38208" y="119194"/>
                    </a:lnTo>
                    <a:lnTo>
                      <a:pt x="33432" y="119463"/>
                    </a:lnTo>
                    <a:lnTo>
                      <a:pt x="28955" y="119731"/>
                    </a:lnTo>
                    <a:lnTo>
                      <a:pt x="24179" y="120000"/>
                    </a:lnTo>
                    <a:lnTo>
                      <a:pt x="20298" y="119731"/>
                    </a:lnTo>
                    <a:lnTo>
                      <a:pt x="16417" y="119463"/>
                    </a:lnTo>
                    <a:lnTo>
                      <a:pt x="12835" y="118657"/>
                    </a:lnTo>
                    <a:lnTo>
                      <a:pt x="9850" y="117852"/>
                    </a:lnTo>
                    <a:lnTo>
                      <a:pt x="6865" y="117046"/>
                    </a:lnTo>
                    <a:lnTo>
                      <a:pt x="4477" y="115436"/>
                    </a:lnTo>
                    <a:lnTo>
                      <a:pt x="2388" y="113557"/>
                    </a:lnTo>
                    <a:lnTo>
                      <a:pt x="895" y="111409"/>
                    </a:lnTo>
                    <a:close/>
                    <a:moveTo>
                      <a:pt x="29253" y="39463"/>
                    </a:moveTo>
                    <a:lnTo>
                      <a:pt x="29253" y="41073"/>
                    </a:lnTo>
                    <a:lnTo>
                      <a:pt x="28955" y="45369"/>
                    </a:lnTo>
                    <a:lnTo>
                      <a:pt x="28656" y="51543"/>
                    </a:lnTo>
                    <a:lnTo>
                      <a:pt x="27761" y="59328"/>
                    </a:lnTo>
                    <a:lnTo>
                      <a:pt x="26865" y="63624"/>
                    </a:lnTo>
                    <a:lnTo>
                      <a:pt x="25970" y="68187"/>
                    </a:lnTo>
                    <a:lnTo>
                      <a:pt x="24477" y="72751"/>
                    </a:lnTo>
                    <a:lnTo>
                      <a:pt x="23283" y="77315"/>
                    </a:lnTo>
                    <a:lnTo>
                      <a:pt x="21492" y="81879"/>
                    </a:lnTo>
                    <a:lnTo>
                      <a:pt x="19701" y="86442"/>
                    </a:lnTo>
                    <a:lnTo>
                      <a:pt x="17313" y="90738"/>
                    </a:lnTo>
                    <a:lnTo>
                      <a:pt x="14925" y="94765"/>
                    </a:lnTo>
                    <a:lnTo>
                      <a:pt x="11641" y="98791"/>
                    </a:lnTo>
                    <a:lnTo>
                      <a:pt x="8059" y="102818"/>
                    </a:lnTo>
                    <a:lnTo>
                      <a:pt x="7462" y="103624"/>
                    </a:lnTo>
                    <a:lnTo>
                      <a:pt x="7164" y="104697"/>
                    </a:lnTo>
                    <a:lnTo>
                      <a:pt x="6865" y="105503"/>
                    </a:lnTo>
                    <a:lnTo>
                      <a:pt x="6865" y="106577"/>
                    </a:lnTo>
                    <a:lnTo>
                      <a:pt x="6865" y="107382"/>
                    </a:lnTo>
                    <a:lnTo>
                      <a:pt x="7164" y="108456"/>
                    </a:lnTo>
                    <a:lnTo>
                      <a:pt x="8059" y="109261"/>
                    </a:lnTo>
                    <a:lnTo>
                      <a:pt x="9253" y="110067"/>
                    </a:lnTo>
                    <a:lnTo>
                      <a:pt x="9253" y="110067"/>
                    </a:lnTo>
                    <a:lnTo>
                      <a:pt x="9253" y="111140"/>
                    </a:lnTo>
                    <a:lnTo>
                      <a:pt x="9850" y="111946"/>
                    </a:lnTo>
                    <a:lnTo>
                      <a:pt x="11343" y="113020"/>
                    </a:lnTo>
                    <a:lnTo>
                      <a:pt x="13134" y="113825"/>
                    </a:lnTo>
                    <a:lnTo>
                      <a:pt x="16716" y="114899"/>
                    </a:lnTo>
                    <a:lnTo>
                      <a:pt x="21492" y="115436"/>
                    </a:lnTo>
                    <a:lnTo>
                      <a:pt x="28059" y="115436"/>
                    </a:lnTo>
                    <a:lnTo>
                      <a:pt x="32537" y="115436"/>
                    </a:lnTo>
                    <a:lnTo>
                      <a:pt x="36716" y="114899"/>
                    </a:lnTo>
                    <a:lnTo>
                      <a:pt x="42089" y="114093"/>
                    </a:lnTo>
                    <a:lnTo>
                      <a:pt x="47164" y="113288"/>
                    </a:lnTo>
                    <a:lnTo>
                      <a:pt x="52835" y="111946"/>
                    </a:lnTo>
                    <a:lnTo>
                      <a:pt x="58805" y="110604"/>
                    </a:lnTo>
                    <a:lnTo>
                      <a:pt x="64776" y="108724"/>
                    </a:lnTo>
                    <a:lnTo>
                      <a:pt x="71343" y="106577"/>
                    </a:lnTo>
                    <a:lnTo>
                      <a:pt x="75820" y="104697"/>
                    </a:lnTo>
                    <a:lnTo>
                      <a:pt x="80000" y="102550"/>
                    </a:lnTo>
                    <a:lnTo>
                      <a:pt x="83582" y="100134"/>
                    </a:lnTo>
                    <a:lnTo>
                      <a:pt x="87462" y="97718"/>
                    </a:lnTo>
                    <a:lnTo>
                      <a:pt x="90447" y="95033"/>
                    </a:lnTo>
                    <a:lnTo>
                      <a:pt x="94029" y="92080"/>
                    </a:lnTo>
                    <a:lnTo>
                      <a:pt x="96716" y="89395"/>
                    </a:lnTo>
                    <a:lnTo>
                      <a:pt x="99104" y="85906"/>
                    </a:lnTo>
                    <a:lnTo>
                      <a:pt x="101492" y="82953"/>
                    </a:lnTo>
                    <a:lnTo>
                      <a:pt x="103880" y="79463"/>
                    </a:lnTo>
                    <a:lnTo>
                      <a:pt x="105373" y="75973"/>
                    </a:lnTo>
                    <a:lnTo>
                      <a:pt x="107164" y="72483"/>
                    </a:lnTo>
                    <a:lnTo>
                      <a:pt x="108955" y="68993"/>
                    </a:lnTo>
                    <a:lnTo>
                      <a:pt x="110447" y="65234"/>
                    </a:lnTo>
                    <a:lnTo>
                      <a:pt x="111343" y="61744"/>
                    </a:lnTo>
                    <a:lnTo>
                      <a:pt x="112238" y="58255"/>
                    </a:lnTo>
                    <a:lnTo>
                      <a:pt x="113731" y="51006"/>
                    </a:lnTo>
                    <a:lnTo>
                      <a:pt x="114328" y="44026"/>
                    </a:lnTo>
                    <a:lnTo>
                      <a:pt x="114328" y="37583"/>
                    </a:lnTo>
                    <a:lnTo>
                      <a:pt x="114029" y="31677"/>
                    </a:lnTo>
                    <a:lnTo>
                      <a:pt x="113134" y="26308"/>
                    </a:lnTo>
                    <a:lnTo>
                      <a:pt x="111641" y="21744"/>
                    </a:lnTo>
                    <a:lnTo>
                      <a:pt x="111044" y="19597"/>
                    </a:lnTo>
                    <a:lnTo>
                      <a:pt x="109850" y="17986"/>
                    </a:lnTo>
                    <a:lnTo>
                      <a:pt x="108955" y="16644"/>
                    </a:lnTo>
                    <a:lnTo>
                      <a:pt x="107761" y="15302"/>
                    </a:lnTo>
                    <a:lnTo>
                      <a:pt x="105970" y="13959"/>
                    </a:lnTo>
                    <a:lnTo>
                      <a:pt x="102686" y="12617"/>
                    </a:lnTo>
                    <a:lnTo>
                      <a:pt x="99402" y="11275"/>
                    </a:lnTo>
                    <a:lnTo>
                      <a:pt x="95522" y="10469"/>
                    </a:lnTo>
                    <a:lnTo>
                      <a:pt x="91044" y="9664"/>
                    </a:lnTo>
                    <a:lnTo>
                      <a:pt x="86268" y="9127"/>
                    </a:lnTo>
                    <a:lnTo>
                      <a:pt x="81492" y="8859"/>
                    </a:lnTo>
                    <a:lnTo>
                      <a:pt x="76119" y="8590"/>
                    </a:lnTo>
                    <a:lnTo>
                      <a:pt x="71641" y="8859"/>
                    </a:lnTo>
                    <a:lnTo>
                      <a:pt x="66865" y="8859"/>
                    </a:lnTo>
                    <a:lnTo>
                      <a:pt x="62388" y="9395"/>
                    </a:lnTo>
                    <a:lnTo>
                      <a:pt x="57910" y="10201"/>
                    </a:lnTo>
                    <a:lnTo>
                      <a:pt x="53731" y="11275"/>
                    </a:lnTo>
                    <a:lnTo>
                      <a:pt x="49552" y="12348"/>
                    </a:lnTo>
                    <a:lnTo>
                      <a:pt x="45373" y="13691"/>
                    </a:lnTo>
                    <a:lnTo>
                      <a:pt x="41492" y="15570"/>
                    </a:lnTo>
                    <a:lnTo>
                      <a:pt x="38507" y="17449"/>
                    </a:lnTo>
                    <a:lnTo>
                      <a:pt x="35522" y="19597"/>
                    </a:lnTo>
                    <a:lnTo>
                      <a:pt x="33134" y="22281"/>
                    </a:lnTo>
                    <a:lnTo>
                      <a:pt x="31044" y="25234"/>
                    </a:lnTo>
                    <a:lnTo>
                      <a:pt x="30447" y="26577"/>
                    </a:lnTo>
                    <a:lnTo>
                      <a:pt x="29552" y="28187"/>
                    </a:lnTo>
                    <a:lnTo>
                      <a:pt x="29253" y="30067"/>
                    </a:lnTo>
                    <a:lnTo>
                      <a:pt x="28955" y="31677"/>
                    </a:lnTo>
                    <a:lnTo>
                      <a:pt x="28656" y="33288"/>
                    </a:lnTo>
                    <a:lnTo>
                      <a:pt x="28656" y="35436"/>
                    </a:lnTo>
                    <a:lnTo>
                      <a:pt x="28955" y="37315"/>
                    </a:lnTo>
                    <a:lnTo>
                      <a:pt x="29253" y="3946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2" name="Shape 432"/>
              <p:cNvSpPr/>
              <p:nvPr/>
            </p:nvSpPr>
            <p:spPr>
              <a:xfrm>
                <a:off x="10726739" y="3175000"/>
                <a:ext cx="80963" cy="90487"/>
              </a:xfrm>
              <a:custGeom>
                <a:pathLst>
                  <a:path extrusionOk="0" h="120000" w="120000">
                    <a:moveTo>
                      <a:pt x="2666" y="113684"/>
                    </a:moveTo>
                    <a:lnTo>
                      <a:pt x="1333" y="112781"/>
                    </a:lnTo>
                    <a:lnTo>
                      <a:pt x="333" y="111879"/>
                    </a:lnTo>
                    <a:lnTo>
                      <a:pt x="0" y="110676"/>
                    </a:lnTo>
                    <a:lnTo>
                      <a:pt x="0" y="109774"/>
                    </a:lnTo>
                    <a:lnTo>
                      <a:pt x="0" y="108571"/>
                    </a:lnTo>
                    <a:lnTo>
                      <a:pt x="333" y="107669"/>
                    </a:lnTo>
                    <a:lnTo>
                      <a:pt x="666" y="106466"/>
                    </a:lnTo>
                    <a:lnTo>
                      <a:pt x="1333" y="105563"/>
                    </a:lnTo>
                    <a:lnTo>
                      <a:pt x="5333" y="101052"/>
                    </a:lnTo>
                    <a:lnTo>
                      <a:pt x="9000" y="96541"/>
                    </a:lnTo>
                    <a:lnTo>
                      <a:pt x="11666" y="92030"/>
                    </a:lnTo>
                    <a:lnTo>
                      <a:pt x="14333" y="87218"/>
                    </a:lnTo>
                    <a:lnTo>
                      <a:pt x="16333" y="82105"/>
                    </a:lnTo>
                    <a:lnTo>
                      <a:pt x="18333" y="76992"/>
                    </a:lnTo>
                    <a:lnTo>
                      <a:pt x="19666" y="71879"/>
                    </a:lnTo>
                    <a:lnTo>
                      <a:pt x="21333" y="66766"/>
                    </a:lnTo>
                    <a:lnTo>
                      <a:pt x="22333" y="61654"/>
                    </a:lnTo>
                    <a:lnTo>
                      <a:pt x="23333" y="56842"/>
                    </a:lnTo>
                    <a:lnTo>
                      <a:pt x="24333" y="48120"/>
                    </a:lnTo>
                    <a:lnTo>
                      <a:pt x="24666" y="41203"/>
                    </a:lnTo>
                    <a:lnTo>
                      <a:pt x="25000" y="36390"/>
                    </a:lnTo>
                    <a:lnTo>
                      <a:pt x="25000" y="34586"/>
                    </a:lnTo>
                    <a:lnTo>
                      <a:pt x="24666" y="30977"/>
                    </a:lnTo>
                    <a:lnTo>
                      <a:pt x="24333" y="27368"/>
                    </a:lnTo>
                    <a:lnTo>
                      <a:pt x="24666" y="24360"/>
                    </a:lnTo>
                    <a:lnTo>
                      <a:pt x="26000" y="21353"/>
                    </a:lnTo>
                    <a:lnTo>
                      <a:pt x="27000" y="18646"/>
                    </a:lnTo>
                    <a:lnTo>
                      <a:pt x="28666" y="16240"/>
                    </a:lnTo>
                    <a:lnTo>
                      <a:pt x="30666" y="13834"/>
                    </a:lnTo>
                    <a:lnTo>
                      <a:pt x="33000" y="11729"/>
                    </a:lnTo>
                    <a:lnTo>
                      <a:pt x="35666" y="9624"/>
                    </a:lnTo>
                    <a:lnTo>
                      <a:pt x="38666" y="7819"/>
                    </a:lnTo>
                    <a:lnTo>
                      <a:pt x="42000" y="6616"/>
                    </a:lnTo>
                    <a:lnTo>
                      <a:pt x="45333" y="5112"/>
                    </a:lnTo>
                    <a:lnTo>
                      <a:pt x="48666" y="3609"/>
                    </a:lnTo>
                    <a:lnTo>
                      <a:pt x="52666" y="2706"/>
                    </a:lnTo>
                    <a:lnTo>
                      <a:pt x="56333" y="2105"/>
                    </a:lnTo>
                    <a:lnTo>
                      <a:pt x="60666" y="1203"/>
                    </a:lnTo>
                    <a:lnTo>
                      <a:pt x="68666" y="300"/>
                    </a:lnTo>
                    <a:lnTo>
                      <a:pt x="76666" y="0"/>
                    </a:lnTo>
                    <a:lnTo>
                      <a:pt x="84666" y="300"/>
                    </a:lnTo>
                    <a:lnTo>
                      <a:pt x="92000" y="902"/>
                    </a:lnTo>
                    <a:lnTo>
                      <a:pt x="98666" y="2105"/>
                    </a:lnTo>
                    <a:lnTo>
                      <a:pt x="104333" y="3609"/>
                    </a:lnTo>
                    <a:lnTo>
                      <a:pt x="107000" y="4511"/>
                    </a:lnTo>
                    <a:lnTo>
                      <a:pt x="109333" y="5413"/>
                    </a:lnTo>
                    <a:lnTo>
                      <a:pt x="111333" y="6616"/>
                    </a:lnTo>
                    <a:lnTo>
                      <a:pt x="112666" y="7518"/>
                    </a:lnTo>
                    <a:lnTo>
                      <a:pt x="114000" y="9022"/>
                    </a:lnTo>
                    <a:lnTo>
                      <a:pt x="115000" y="10526"/>
                    </a:lnTo>
                    <a:lnTo>
                      <a:pt x="116333" y="12330"/>
                    </a:lnTo>
                    <a:lnTo>
                      <a:pt x="117000" y="14736"/>
                    </a:lnTo>
                    <a:lnTo>
                      <a:pt x="118666" y="19849"/>
                    </a:lnTo>
                    <a:lnTo>
                      <a:pt x="119666" y="25864"/>
                    </a:lnTo>
                    <a:lnTo>
                      <a:pt x="120000" y="32481"/>
                    </a:lnTo>
                    <a:lnTo>
                      <a:pt x="120000" y="39699"/>
                    </a:lnTo>
                    <a:lnTo>
                      <a:pt x="119333" y="47518"/>
                    </a:lnTo>
                    <a:lnTo>
                      <a:pt x="117666" y="55639"/>
                    </a:lnTo>
                    <a:lnTo>
                      <a:pt x="116666" y="59548"/>
                    </a:lnTo>
                    <a:lnTo>
                      <a:pt x="115666" y="63458"/>
                    </a:lnTo>
                    <a:lnTo>
                      <a:pt x="114000" y="67669"/>
                    </a:lnTo>
                    <a:lnTo>
                      <a:pt x="112000" y="71578"/>
                    </a:lnTo>
                    <a:lnTo>
                      <a:pt x="110000" y="75488"/>
                    </a:lnTo>
                    <a:lnTo>
                      <a:pt x="108333" y="79398"/>
                    </a:lnTo>
                    <a:lnTo>
                      <a:pt x="105666" y="83308"/>
                    </a:lnTo>
                    <a:lnTo>
                      <a:pt x="103000" y="86616"/>
                    </a:lnTo>
                    <a:lnTo>
                      <a:pt x="100333" y="90526"/>
                    </a:lnTo>
                    <a:lnTo>
                      <a:pt x="97333" y="93533"/>
                    </a:lnTo>
                    <a:lnTo>
                      <a:pt x="93333" y="96842"/>
                    </a:lnTo>
                    <a:lnTo>
                      <a:pt x="90000" y="99849"/>
                    </a:lnTo>
                    <a:lnTo>
                      <a:pt x="85666" y="102556"/>
                    </a:lnTo>
                    <a:lnTo>
                      <a:pt x="81666" y="105263"/>
                    </a:lnTo>
                    <a:lnTo>
                      <a:pt x="77000" y="107669"/>
                    </a:lnTo>
                    <a:lnTo>
                      <a:pt x="72000" y="109774"/>
                    </a:lnTo>
                    <a:lnTo>
                      <a:pt x="64666" y="112180"/>
                    </a:lnTo>
                    <a:lnTo>
                      <a:pt x="58000" y="114285"/>
                    </a:lnTo>
                    <a:lnTo>
                      <a:pt x="51333" y="115789"/>
                    </a:lnTo>
                    <a:lnTo>
                      <a:pt x="45000" y="117293"/>
                    </a:lnTo>
                    <a:lnTo>
                      <a:pt x="39333" y="118195"/>
                    </a:lnTo>
                    <a:lnTo>
                      <a:pt x="33333" y="119097"/>
                    </a:lnTo>
                    <a:lnTo>
                      <a:pt x="28666" y="119699"/>
                    </a:lnTo>
                    <a:lnTo>
                      <a:pt x="23666" y="119699"/>
                    </a:lnTo>
                    <a:lnTo>
                      <a:pt x="22333" y="119699"/>
                    </a:lnTo>
                    <a:lnTo>
                      <a:pt x="21333" y="119999"/>
                    </a:lnTo>
                    <a:lnTo>
                      <a:pt x="14666" y="119699"/>
                    </a:lnTo>
                    <a:lnTo>
                      <a:pt x="10333" y="119097"/>
                    </a:lnTo>
                    <a:lnTo>
                      <a:pt x="6666" y="117894"/>
                    </a:lnTo>
                    <a:lnTo>
                      <a:pt x="4333" y="116992"/>
                    </a:lnTo>
                    <a:lnTo>
                      <a:pt x="3333" y="115488"/>
                    </a:lnTo>
                    <a:lnTo>
                      <a:pt x="2666" y="114586"/>
                    </a:lnTo>
                    <a:lnTo>
                      <a:pt x="2666" y="113684"/>
                    </a:lnTo>
                    <a:lnTo>
                      <a:pt x="2666" y="113684"/>
                    </a:lnTo>
                    <a:close/>
                    <a:moveTo>
                      <a:pt x="76666" y="5413"/>
                    </a:moveTo>
                    <a:lnTo>
                      <a:pt x="76333" y="9624"/>
                    </a:lnTo>
                    <a:lnTo>
                      <a:pt x="75000" y="20150"/>
                    </a:lnTo>
                    <a:lnTo>
                      <a:pt x="74333" y="27067"/>
                    </a:lnTo>
                    <a:lnTo>
                      <a:pt x="72666" y="35488"/>
                    </a:lnTo>
                    <a:lnTo>
                      <a:pt x="71333" y="43909"/>
                    </a:lnTo>
                    <a:lnTo>
                      <a:pt x="69000" y="52932"/>
                    </a:lnTo>
                    <a:lnTo>
                      <a:pt x="66000" y="62255"/>
                    </a:lnTo>
                    <a:lnTo>
                      <a:pt x="62000" y="71278"/>
                    </a:lnTo>
                    <a:lnTo>
                      <a:pt x="60333" y="75488"/>
                    </a:lnTo>
                    <a:lnTo>
                      <a:pt x="58000" y="80000"/>
                    </a:lnTo>
                    <a:lnTo>
                      <a:pt x="55333" y="84210"/>
                    </a:lnTo>
                    <a:lnTo>
                      <a:pt x="52666" y="88120"/>
                    </a:lnTo>
                    <a:lnTo>
                      <a:pt x="49666" y="91729"/>
                    </a:lnTo>
                    <a:lnTo>
                      <a:pt x="46333" y="95639"/>
                    </a:lnTo>
                    <a:lnTo>
                      <a:pt x="43000" y="98646"/>
                    </a:lnTo>
                    <a:lnTo>
                      <a:pt x="39666" y="101353"/>
                    </a:lnTo>
                    <a:lnTo>
                      <a:pt x="35333" y="104060"/>
                    </a:lnTo>
                    <a:lnTo>
                      <a:pt x="31333" y="106165"/>
                    </a:lnTo>
                    <a:lnTo>
                      <a:pt x="27000" y="108270"/>
                    </a:lnTo>
                    <a:lnTo>
                      <a:pt x="22000" y="109774"/>
                    </a:lnTo>
                    <a:lnTo>
                      <a:pt x="23333" y="109774"/>
                    </a:lnTo>
                    <a:lnTo>
                      <a:pt x="26666" y="110375"/>
                    </a:lnTo>
                    <a:lnTo>
                      <a:pt x="32000" y="110375"/>
                    </a:lnTo>
                    <a:lnTo>
                      <a:pt x="38666" y="110375"/>
                    </a:lnTo>
                    <a:lnTo>
                      <a:pt x="42666" y="110075"/>
                    </a:lnTo>
                    <a:lnTo>
                      <a:pt x="46666" y="109473"/>
                    </a:lnTo>
                    <a:lnTo>
                      <a:pt x="51000" y="108270"/>
                    </a:lnTo>
                    <a:lnTo>
                      <a:pt x="55666" y="107067"/>
                    </a:lnTo>
                    <a:lnTo>
                      <a:pt x="60333" y="105263"/>
                    </a:lnTo>
                    <a:lnTo>
                      <a:pt x="64666" y="103157"/>
                    </a:lnTo>
                    <a:lnTo>
                      <a:pt x="69333" y="100451"/>
                    </a:lnTo>
                    <a:lnTo>
                      <a:pt x="74333" y="97443"/>
                    </a:lnTo>
                    <a:lnTo>
                      <a:pt x="75333" y="95939"/>
                    </a:lnTo>
                    <a:lnTo>
                      <a:pt x="79333" y="92030"/>
                    </a:lnTo>
                    <a:lnTo>
                      <a:pt x="82000" y="89022"/>
                    </a:lnTo>
                    <a:lnTo>
                      <a:pt x="85000" y="85714"/>
                    </a:lnTo>
                    <a:lnTo>
                      <a:pt x="87666" y="81503"/>
                    </a:lnTo>
                    <a:lnTo>
                      <a:pt x="90666" y="76691"/>
                    </a:lnTo>
                    <a:lnTo>
                      <a:pt x="93666" y="71278"/>
                    </a:lnTo>
                    <a:lnTo>
                      <a:pt x="96666" y="65263"/>
                    </a:lnTo>
                    <a:lnTo>
                      <a:pt x="99333" y="58646"/>
                    </a:lnTo>
                    <a:lnTo>
                      <a:pt x="101666" y="51428"/>
                    </a:lnTo>
                    <a:lnTo>
                      <a:pt x="103666" y="43909"/>
                    </a:lnTo>
                    <a:lnTo>
                      <a:pt x="105333" y="35789"/>
                    </a:lnTo>
                    <a:lnTo>
                      <a:pt x="105666" y="31578"/>
                    </a:lnTo>
                    <a:lnTo>
                      <a:pt x="106000" y="27067"/>
                    </a:lnTo>
                    <a:lnTo>
                      <a:pt x="106000" y="22255"/>
                    </a:lnTo>
                    <a:lnTo>
                      <a:pt x="106000" y="17744"/>
                    </a:lnTo>
                    <a:lnTo>
                      <a:pt x="105666" y="17142"/>
                    </a:lnTo>
                    <a:lnTo>
                      <a:pt x="105666" y="15639"/>
                    </a:lnTo>
                    <a:lnTo>
                      <a:pt x="104333" y="13834"/>
                    </a:lnTo>
                    <a:lnTo>
                      <a:pt x="103000" y="11729"/>
                    </a:lnTo>
                    <a:lnTo>
                      <a:pt x="101333" y="10225"/>
                    </a:lnTo>
                    <a:lnTo>
                      <a:pt x="100000" y="9323"/>
                    </a:lnTo>
                    <a:lnTo>
                      <a:pt x="98000" y="8120"/>
                    </a:lnTo>
                    <a:lnTo>
                      <a:pt x="95666" y="7218"/>
                    </a:lnTo>
                    <a:lnTo>
                      <a:pt x="93000" y="6616"/>
                    </a:lnTo>
                    <a:lnTo>
                      <a:pt x="90000" y="5714"/>
                    </a:lnTo>
                    <a:lnTo>
                      <a:pt x="86000" y="5413"/>
                    </a:lnTo>
                    <a:lnTo>
                      <a:pt x="82000" y="5413"/>
                    </a:lnTo>
                    <a:lnTo>
                      <a:pt x="79333" y="5413"/>
                    </a:lnTo>
                    <a:lnTo>
                      <a:pt x="76666" y="541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3" name="Shape 433"/>
              <p:cNvSpPr/>
              <p:nvPr/>
            </p:nvSpPr>
            <p:spPr>
              <a:xfrm>
                <a:off x="10420351" y="3074987"/>
                <a:ext cx="239713" cy="223837"/>
              </a:xfrm>
              <a:custGeom>
                <a:pathLst>
                  <a:path extrusionOk="0" h="120000" w="120000">
                    <a:moveTo>
                      <a:pt x="61990" y="3647"/>
                    </a:moveTo>
                    <a:lnTo>
                      <a:pt x="91450" y="0"/>
                    </a:lnTo>
                    <a:lnTo>
                      <a:pt x="92018" y="607"/>
                    </a:lnTo>
                    <a:lnTo>
                      <a:pt x="92701" y="1337"/>
                    </a:lnTo>
                    <a:lnTo>
                      <a:pt x="93611" y="2188"/>
                    </a:lnTo>
                    <a:lnTo>
                      <a:pt x="94407" y="2674"/>
                    </a:lnTo>
                    <a:lnTo>
                      <a:pt x="96341" y="4012"/>
                    </a:lnTo>
                    <a:lnTo>
                      <a:pt x="98388" y="4984"/>
                    </a:lnTo>
                    <a:lnTo>
                      <a:pt x="100777" y="5835"/>
                    </a:lnTo>
                    <a:lnTo>
                      <a:pt x="103165" y="6443"/>
                    </a:lnTo>
                    <a:lnTo>
                      <a:pt x="105668" y="6808"/>
                    </a:lnTo>
                    <a:lnTo>
                      <a:pt x="108398" y="6930"/>
                    </a:lnTo>
                    <a:lnTo>
                      <a:pt x="109763" y="6930"/>
                    </a:lnTo>
                    <a:lnTo>
                      <a:pt x="110900" y="6808"/>
                    </a:lnTo>
                    <a:lnTo>
                      <a:pt x="112265" y="6565"/>
                    </a:lnTo>
                    <a:lnTo>
                      <a:pt x="113402" y="6443"/>
                    </a:lnTo>
                    <a:lnTo>
                      <a:pt x="115109" y="8389"/>
                    </a:lnTo>
                    <a:lnTo>
                      <a:pt x="116815" y="10699"/>
                    </a:lnTo>
                    <a:lnTo>
                      <a:pt x="118521" y="13009"/>
                    </a:lnTo>
                    <a:lnTo>
                      <a:pt x="120000" y="15683"/>
                    </a:lnTo>
                    <a:lnTo>
                      <a:pt x="118293" y="16048"/>
                    </a:lnTo>
                    <a:lnTo>
                      <a:pt x="113630" y="17507"/>
                    </a:lnTo>
                    <a:lnTo>
                      <a:pt x="110445" y="18601"/>
                    </a:lnTo>
                    <a:lnTo>
                      <a:pt x="106464" y="19939"/>
                    </a:lnTo>
                    <a:lnTo>
                      <a:pt x="102142" y="21519"/>
                    </a:lnTo>
                    <a:lnTo>
                      <a:pt x="97364" y="23465"/>
                    </a:lnTo>
                    <a:lnTo>
                      <a:pt x="92360" y="25531"/>
                    </a:lnTo>
                    <a:lnTo>
                      <a:pt x="87014" y="27841"/>
                    </a:lnTo>
                    <a:lnTo>
                      <a:pt x="81327" y="30516"/>
                    </a:lnTo>
                    <a:lnTo>
                      <a:pt x="75753" y="33434"/>
                    </a:lnTo>
                    <a:lnTo>
                      <a:pt x="69952" y="36838"/>
                    </a:lnTo>
                    <a:lnTo>
                      <a:pt x="64151" y="40243"/>
                    </a:lnTo>
                    <a:lnTo>
                      <a:pt x="61308" y="42066"/>
                    </a:lnTo>
                    <a:lnTo>
                      <a:pt x="58464" y="44012"/>
                    </a:lnTo>
                    <a:lnTo>
                      <a:pt x="55620" y="46079"/>
                    </a:lnTo>
                    <a:lnTo>
                      <a:pt x="52890" y="48145"/>
                    </a:lnTo>
                    <a:lnTo>
                      <a:pt x="49478" y="50820"/>
                    </a:lnTo>
                    <a:lnTo>
                      <a:pt x="46066" y="53617"/>
                    </a:lnTo>
                    <a:lnTo>
                      <a:pt x="42426" y="56656"/>
                    </a:lnTo>
                    <a:lnTo>
                      <a:pt x="38786" y="59939"/>
                    </a:lnTo>
                    <a:lnTo>
                      <a:pt x="35146" y="63343"/>
                    </a:lnTo>
                    <a:lnTo>
                      <a:pt x="31393" y="67112"/>
                    </a:lnTo>
                    <a:lnTo>
                      <a:pt x="27753" y="71124"/>
                    </a:lnTo>
                    <a:lnTo>
                      <a:pt x="24113" y="75379"/>
                    </a:lnTo>
                    <a:lnTo>
                      <a:pt x="20473" y="79878"/>
                    </a:lnTo>
                    <a:lnTo>
                      <a:pt x="17061" y="84620"/>
                    </a:lnTo>
                    <a:lnTo>
                      <a:pt x="15355" y="87173"/>
                    </a:lnTo>
                    <a:lnTo>
                      <a:pt x="13649" y="89848"/>
                    </a:lnTo>
                    <a:lnTo>
                      <a:pt x="12170" y="92401"/>
                    </a:lnTo>
                    <a:lnTo>
                      <a:pt x="10578" y="95197"/>
                    </a:lnTo>
                    <a:lnTo>
                      <a:pt x="8985" y="97993"/>
                    </a:lnTo>
                    <a:lnTo>
                      <a:pt x="7507" y="100911"/>
                    </a:lnTo>
                    <a:lnTo>
                      <a:pt x="6142" y="103829"/>
                    </a:lnTo>
                    <a:lnTo>
                      <a:pt x="4663" y="106869"/>
                    </a:lnTo>
                    <a:lnTo>
                      <a:pt x="3412" y="109908"/>
                    </a:lnTo>
                    <a:lnTo>
                      <a:pt x="2274" y="113313"/>
                    </a:lnTo>
                    <a:lnTo>
                      <a:pt x="1023" y="116474"/>
                    </a:lnTo>
                    <a:lnTo>
                      <a:pt x="0" y="120000"/>
                    </a:lnTo>
                    <a:lnTo>
                      <a:pt x="0" y="119027"/>
                    </a:lnTo>
                    <a:lnTo>
                      <a:pt x="0" y="116231"/>
                    </a:lnTo>
                    <a:lnTo>
                      <a:pt x="113" y="111732"/>
                    </a:lnTo>
                    <a:lnTo>
                      <a:pt x="682" y="105896"/>
                    </a:lnTo>
                    <a:lnTo>
                      <a:pt x="1023" y="102492"/>
                    </a:lnTo>
                    <a:lnTo>
                      <a:pt x="1478" y="98844"/>
                    </a:lnTo>
                    <a:lnTo>
                      <a:pt x="2047" y="94954"/>
                    </a:lnTo>
                    <a:lnTo>
                      <a:pt x="2729" y="90820"/>
                    </a:lnTo>
                    <a:lnTo>
                      <a:pt x="3526" y="86565"/>
                    </a:lnTo>
                    <a:lnTo>
                      <a:pt x="4549" y="81945"/>
                    </a:lnTo>
                    <a:lnTo>
                      <a:pt x="5687" y="77446"/>
                    </a:lnTo>
                    <a:lnTo>
                      <a:pt x="7052" y="72705"/>
                    </a:lnTo>
                    <a:lnTo>
                      <a:pt x="8417" y="67963"/>
                    </a:lnTo>
                    <a:lnTo>
                      <a:pt x="10123" y="63100"/>
                    </a:lnTo>
                    <a:lnTo>
                      <a:pt x="12170" y="58237"/>
                    </a:lnTo>
                    <a:lnTo>
                      <a:pt x="14331" y="53252"/>
                    </a:lnTo>
                    <a:lnTo>
                      <a:pt x="16720" y="48389"/>
                    </a:lnTo>
                    <a:lnTo>
                      <a:pt x="19222" y="43647"/>
                    </a:lnTo>
                    <a:lnTo>
                      <a:pt x="22180" y="38784"/>
                    </a:lnTo>
                    <a:lnTo>
                      <a:pt x="25251" y="34164"/>
                    </a:lnTo>
                    <a:lnTo>
                      <a:pt x="28777" y="29544"/>
                    </a:lnTo>
                    <a:lnTo>
                      <a:pt x="32530" y="25288"/>
                    </a:lnTo>
                    <a:lnTo>
                      <a:pt x="36625" y="21033"/>
                    </a:lnTo>
                    <a:lnTo>
                      <a:pt x="40834" y="17021"/>
                    </a:lnTo>
                    <a:lnTo>
                      <a:pt x="45725" y="13252"/>
                    </a:lnTo>
                    <a:lnTo>
                      <a:pt x="50729" y="9848"/>
                    </a:lnTo>
                    <a:lnTo>
                      <a:pt x="56075" y="6565"/>
                    </a:lnTo>
                    <a:lnTo>
                      <a:pt x="61990" y="364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4" name="Shape 434"/>
              <p:cNvSpPr/>
              <p:nvPr/>
            </p:nvSpPr>
            <p:spPr>
              <a:xfrm>
                <a:off x="10602914" y="3071812"/>
                <a:ext cx="42863" cy="15875"/>
              </a:xfrm>
              <a:custGeom>
                <a:pathLst>
                  <a:path extrusionOk="0" h="120000" w="120000">
                    <a:moveTo>
                      <a:pt x="0" y="22285"/>
                    </a:moveTo>
                    <a:lnTo>
                      <a:pt x="57823" y="0"/>
                    </a:lnTo>
                    <a:lnTo>
                      <a:pt x="65906" y="10285"/>
                    </a:lnTo>
                    <a:lnTo>
                      <a:pt x="72746" y="18857"/>
                    </a:lnTo>
                    <a:lnTo>
                      <a:pt x="80829" y="30857"/>
                    </a:lnTo>
                    <a:lnTo>
                      <a:pt x="88911" y="44571"/>
                    </a:lnTo>
                    <a:lnTo>
                      <a:pt x="96373" y="60000"/>
                    </a:lnTo>
                    <a:lnTo>
                      <a:pt x="104455" y="77142"/>
                    </a:lnTo>
                    <a:lnTo>
                      <a:pt x="111917" y="94285"/>
                    </a:lnTo>
                    <a:lnTo>
                      <a:pt x="120000" y="113142"/>
                    </a:lnTo>
                    <a:lnTo>
                      <a:pt x="113782" y="114857"/>
                    </a:lnTo>
                    <a:lnTo>
                      <a:pt x="106321" y="118285"/>
                    </a:lnTo>
                    <a:lnTo>
                      <a:pt x="100103" y="120000"/>
                    </a:lnTo>
                    <a:lnTo>
                      <a:pt x="92642" y="120000"/>
                    </a:lnTo>
                    <a:lnTo>
                      <a:pt x="77720" y="118285"/>
                    </a:lnTo>
                    <a:lnTo>
                      <a:pt x="64041" y="113142"/>
                    </a:lnTo>
                    <a:lnTo>
                      <a:pt x="50984" y="104571"/>
                    </a:lnTo>
                    <a:lnTo>
                      <a:pt x="37927" y="92571"/>
                    </a:lnTo>
                    <a:lnTo>
                      <a:pt x="26735" y="78857"/>
                    </a:lnTo>
                    <a:lnTo>
                      <a:pt x="16165" y="60000"/>
                    </a:lnTo>
                    <a:lnTo>
                      <a:pt x="11813" y="53142"/>
                    </a:lnTo>
                    <a:lnTo>
                      <a:pt x="6839" y="41142"/>
                    </a:lnTo>
                    <a:lnTo>
                      <a:pt x="3108" y="30857"/>
                    </a:lnTo>
                    <a:lnTo>
                      <a:pt x="0" y="22285"/>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5" name="Shape 435"/>
              <p:cNvSpPr/>
              <p:nvPr/>
            </p:nvSpPr>
            <p:spPr>
              <a:xfrm>
                <a:off x="10741026" y="3178175"/>
                <a:ext cx="57150" cy="79375"/>
              </a:xfrm>
              <a:custGeom>
                <a:pathLst>
                  <a:path extrusionOk="0" h="120000" w="120000">
                    <a:moveTo>
                      <a:pt x="0" y="119312"/>
                    </a:moveTo>
                    <a:lnTo>
                      <a:pt x="7142" y="117593"/>
                    </a:lnTo>
                    <a:lnTo>
                      <a:pt x="13333" y="115186"/>
                    </a:lnTo>
                    <a:lnTo>
                      <a:pt x="19047" y="112779"/>
                    </a:lnTo>
                    <a:lnTo>
                      <a:pt x="25238" y="109684"/>
                    </a:lnTo>
                    <a:lnTo>
                      <a:pt x="30000" y="106590"/>
                    </a:lnTo>
                    <a:lnTo>
                      <a:pt x="34761" y="103151"/>
                    </a:lnTo>
                    <a:lnTo>
                      <a:pt x="39523" y="98681"/>
                    </a:lnTo>
                    <a:lnTo>
                      <a:pt x="43809" y="94555"/>
                    </a:lnTo>
                    <a:lnTo>
                      <a:pt x="47619" y="90085"/>
                    </a:lnTo>
                    <a:lnTo>
                      <a:pt x="51428" y="85272"/>
                    </a:lnTo>
                    <a:lnTo>
                      <a:pt x="54761" y="80114"/>
                    </a:lnTo>
                    <a:lnTo>
                      <a:pt x="57142" y="75300"/>
                    </a:lnTo>
                    <a:lnTo>
                      <a:pt x="62857" y="64985"/>
                    </a:lnTo>
                    <a:lnTo>
                      <a:pt x="67142" y="54326"/>
                    </a:lnTo>
                    <a:lnTo>
                      <a:pt x="70476" y="44011"/>
                    </a:lnTo>
                    <a:lnTo>
                      <a:pt x="72380" y="34383"/>
                    </a:lnTo>
                    <a:lnTo>
                      <a:pt x="74761" y="24756"/>
                    </a:lnTo>
                    <a:lnTo>
                      <a:pt x="75714" y="16848"/>
                    </a:lnTo>
                    <a:lnTo>
                      <a:pt x="77619" y="4813"/>
                    </a:lnTo>
                    <a:lnTo>
                      <a:pt x="78095" y="0"/>
                    </a:lnTo>
                    <a:lnTo>
                      <a:pt x="85238" y="0"/>
                    </a:lnTo>
                    <a:lnTo>
                      <a:pt x="91428" y="0"/>
                    </a:lnTo>
                    <a:lnTo>
                      <a:pt x="97142" y="343"/>
                    </a:lnTo>
                    <a:lnTo>
                      <a:pt x="101904" y="1375"/>
                    </a:lnTo>
                    <a:lnTo>
                      <a:pt x="106190" y="2406"/>
                    </a:lnTo>
                    <a:lnTo>
                      <a:pt x="109523" y="3438"/>
                    </a:lnTo>
                    <a:lnTo>
                      <a:pt x="112380" y="4813"/>
                    </a:lnTo>
                    <a:lnTo>
                      <a:pt x="114285" y="6189"/>
                    </a:lnTo>
                    <a:lnTo>
                      <a:pt x="117619" y="8939"/>
                    </a:lnTo>
                    <a:lnTo>
                      <a:pt x="119047" y="11346"/>
                    </a:lnTo>
                    <a:lnTo>
                      <a:pt x="119523" y="13409"/>
                    </a:lnTo>
                    <a:lnTo>
                      <a:pt x="120000" y="14097"/>
                    </a:lnTo>
                    <a:lnTo>
                      <a:pt x="120000" y="19255"/>
                    </a:lnTo>
                    <a:lnTo>
                      <a:pt x="120000" y="24756"/>
                    </a:lnTo>
                    <a:lnTo>
                      <a:pt x="119523" y="29914"/>
                    </a:lnTo>
                    <a:lnTo>
                      <a:pt x="119047" y="34727"/>
                    </a:lnTo>
                    <a:lnTo>
                      <a:pt x="116666" y="44011"/>
                    </a:lnTo>
                    <a:lnTo>
                      <a:pt x="113809" y="52607"/>
                    </a:lnTo>
                    <a:lnTo>
                      <a:pt x="110476" y="60859"/>
                    </a:lnTo>
                    <a:lnTo>
                      <a:pt x="106666" y="68424"/>
                    </a:lnTo>
                    <a:lnTo>
                      <a:pt x="102380" y="75300"/>
                    </a:lnTo>
                    <a:lnTo>
                      <a:pt x="98095" y="81489"/>
                    </a:lnTo>
                    <a:lnTo>
                      <a:pt x="93809" y="86991"/>
                    </a:lnTo>
                    <a:lnTo>
                      <a:pt x="90000" y="91805"/>
                    </a:lnTo>
                    <a:lnTo>
                      <a:pt x="85714" y="95587"/>
                    </a:lnTo>
                    <a:lnTo>
                      <a:pt x="81904" y="99025"/>
                    </a:lnTo>
                    <a:lnTo>
                      <a:pt x="76190" y="103495"/>
                    </a:lnTo>
                    <a:lnTo>
                      <a:pt x="74761" y="105214"/>
                    </a:lnTo>
                    <a:lnTo>
                      <a:pt x="66666" y="109340"/>
                    </a:lnTo>
                    <a:lnTo>
                      <a:pt x="58571" y="112779"/>
                    </a:lnTo>
                    <a:lnTo>
                      <a:pt x="50952" y="115186"/>
                    </a:lnTo>
                    <a:lnTo>
                      <a:pt x="42380" y="117249"/>
                    </a:lnTo>
                    <a:lnTo>
                      <a:pt x="35238" y="118968"/>
                    </a:lnTo>
                    <a:lnTo>
                      <a:pt x="28571" y="119656"/>
                    </a:lnTo>
                    <a:lnTo>
                      <a:pt x="21904" y="120000"/>
                    </a:lnTo>
                    <a:lnTo>
                      <a:pt x="15714" y="120000"/>
                    </a:lnTo>
                    <a:lnTo>
                      <a:pt x="4285" y="119656"/>
                    </a:lnTo>
                    <a:lnTo>
                      <a:pt x="0" y="11931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6" name="Shape 436"/>
              <p:cNvSpPr/>
              <p:nvPr/>
            </p:nvSpPr>
            <p:spPr>
              <a:xfrm>
                <a:off x="10414001" y="3165475"/>
                <a:ext cx="284163" cy="161925"/>
              </a:xfrm>
              <a:custGeom>
                <a:pathLst>
                  <a:path extrusionOk="0" h="120000" w="120000">
                    <a:moveTo>
                      <a:pt x="0" y="101370"/>
                    </a:moveTo>
                    <a:lnTo>
                      <a:pt x="1726" y="102545"/>
                    </a:lnTo>
                    <a:lnTo>
                      <a:pt x="6330" y="105398"/>
                    </a:lnTo>
                    <a:lnTo>
                      <a:pt x="9784" y="107412"/>
                    </a:lnTo>
                    <a:lnTo>
                      <a:pt x="13717" y="109090"/>
                    </a:lnTo>
                    <a:lnTo>
                      <a:pt x="15923" y="110097"/>
                    </a:lnTo>
                    <a:lnTo>
                      <a:pt x="18225" y="110937"/>
                    </a:lnTo>
                    <a:lnTo>
                      <a:pt x="20623" y="111608"/>
                    </a:lnTo>
                    <a:lnTo>
                      <a:pt x="23117" y="112447"/>
                    </a:lnTo>
                    <a:lnTo>
                      <a:pt x="25803" y="112951"/>
                    </a:lnTo>
                    <a:lnTo>
                      <a:pt x="28489" y="113622"/>
                    </a:lnTo>
                    <a:lnTo>
                      <a:pt x="31366" y="113958"/>
                    </a:lnTo>
                    <a:lnTo>
                      <a:pt x="34340" y="114125"/>
                    </a:lnTo>
                    <a:lnTo>
                      <a:pt x="37410" y="114293"/>
                    </a:lnTo>
                    <a:lnTo>
                      <a:pt x="40479" y="114125"/>
                    </a:lnTo>
                    <a:lnTo>
                      <a:pt x="43645" y="113958"/>
                    </a:lnTo>
                    <a:lnTo>
                      <a:pt x="46810" y="113286"/>
                    </a:lnTo>
                    <a:lnTo>
                      <a:pt x="50167" y="112783"/>
                    </a:lnTo>
                    <a:lnTo>
                      <a:pt x="53429" y="111776"/>
                    </a:lnTo>
                    <a:lnTo>
                      <a:pt x="56882" y="110601"/>
                    </a:lnTo>
                    <a:lnTo>
                      <a:pt x="60239" y="109090"/>
                    </a:lnTo>
                    <a:lnTo>
                      <a:pt x="63693" y="107412"/>
                    </a:lnTo>
                    <a:lnTo>
                      <a:pt x="67146" y="105230"/>
                    </a:lnTo>
                    <a:lnTo>
                      <a:pt x="70599" y="103048"/>
                    </a:lnTo>
                    <a:lnTo>
                      <a:pt x="74052" y="100363"/>
                    </a:lnTo>
                    <a:lnTo>
                      <a:pt x="77505" y="97342"/>
                    </a:lnTo>
                    <a:lnTo>
                      <a:pt x="80671" y="94489"/>
                    </a:lnTo>
                    <a:lnTo>
                      <a:pt x="83741" y="91468"/>
                    </a:lnTo>
                    <a:lnTo>
                      <a:pt x="86714" y="88615"/>
                    </a:lnTo>
                    <a:lnTo>
                      <a:pt x="89496" y="85594"/>
                    </a:lnTo>
                    <a:lnTo>
                      <a:pt x="91990" y="82405"/>
                    </a:lnTo>
                    <a:lnTo>
                      <a:pt x="94484" y="79384"/>
                    </a:lnTo>
                    <a:lnTo>
                      <a:pt x="96786" y="76363"/>
                    </a:lnTo>
                    <a:lnTo>
                      <a:pt x="98896" y="73174"/>
                    </a:lnTo>
                    <a:lnTo>
                      <a:pt x="101007" y="69986"/>
                    </a:lnTo>
                    <a:lnTo>
                      <a:pt x="102829" y="66965"/>
                    </a:lnTo>
                    <a:lnTo>
                      <a:pt x="104556" y="63776"/>
                    </a:lnTo>
                    <a:lnTo>
                      <a:pt x="106282" y="60587"/>
                    </a:lnTo>
                    <a:lnTo>
                      <a:pt x="107817" y="57566"/>
                    </a:lnTo>
                    <a:lnTo>
                      <a:pt x="109256" y="54209"/>
                    </a:lnTo>
                    <a:lnTo>
                      <a:pt x="110407" y="51020"/>
                    </a:lnTo>
                    <a:lnTo>
                      <a:pt x="111654" y="47832"/>
                    </a:lnTo>
                    <a:lnTo>
                      <a:pt x="112709" y="44643"/>
                    </a:lnTo>
                    <a:lnTo>
                      <a:pt x="113669" y="41286"/>
                    </a:lnTo>
                    <a:lnTo>
                      <a:pt x="114628" y="38097"/>
                    </a:lnTo>
                    <a:lnTo>
                      <a:pt x="115395" y="35076"/>
                    </a:lnTo>
                    <a:lnTo>
                      <a:pt x="115971" y="31720"/>
                    </a:lnTo>
                    <a:lnTo>
                      <a:pt x="116642" y="28531"/>
                    </a:lnTo>
                    <a:lnTo>
                      <a:pt x="117218" y="25174"/>
                    </a:lnTo>
                    <a:lnTo>
                      <a:pt x="117697" y="22153"/>
                    </a:lnTo>
                    <a:lnTo>
                      <a:pt x="117985" y="18965"/>
                    </a:lnTo>
                    <a:lnTo>
                      <a:pt x="118369" y="15776"/>
                    </a:lnTo>
                    <a:lnTo>
                      <a:pt x="118657" y="12587"/>
                    </a:lnTo>
                    <a:lnTo>
                      <a:pt x="118848" y="6209"/>
                    </a:lnTo>
                    <a:lnTo>
                      <a:pt x="118944" y="0"/>
                    </a:lnTo>
                    <a:lnTo>
                      <a:pt x="119136" y="839"/>
                    </a:lnTo>
                    <a:lnTo>
                      <a:pt x="119424" y="3188"/>
                    </a:lnTo>
                    <a:lnTo>
                      <a:pt x="119712" y="7048"/>
                    </a:lnTo>
                    <a:lnTo>
                      <a:pt x="120000" y="11748"/>
                    </a:lnTo>
                    <a:lnTo>
                      <a:pt x="120000" y="14601"/>
                    </a:lnTo>
                    <a:lnTo>
                      <a:pt x="120000" y="17790"/>
                    </a:lnTo>
                    <a:lnTo>
                      <a:pt x="119904" y="20979"/>
                    </a:lnTo>
                    <a:lnTo>
                      <a:pt x="119712" y="24503"/>
                    </a:lnTo>
                    <a:lnTo>
                      <a:pt x="119424" y="28363"/>
                    </a:lnTo>
                    <a:lnTo>
                      <a:pt x="118944" y="32223"/>
                    </a:lnTo>
                    <a:lnTo>
                      <a:pt x="118465" y="36251"/>
                    </a:lnTo>
                    <a:lnTo>
                      <a:pt x="117793" y="40279"/>
                    </a:lnTo>
                    <a:lnTo>
                      <a:pt x="116930" y="44475"/>
                    </a:lnTo>
                    <a:lnTo>
                      <a:pt x="115875" y="48671"/>
                    </a:lnTo>
                    <a:lnTo>
                      <a:pt x="114628" y="53034"/>
                    </a:lnTo>
                    <a:lnTo>
                      <a:pt x="113189" y="57566"/>
                    </a:lnTo>
                    <a:lnTo>
                      <a:pt x="111558" y="61930"/>
                    </a:lnTo>
                    <a:lnTo>
                      <a:pt x="109640" y="66293"/>
                    </a:lnTo>
                    <a:lnTo>
                      <a:pt x="107434" y="70657"/>
                    </a:lnTo>
                    <a:lnTo>
                      <a:pt x="105035" y="75020"/>
                    </a:lnTo>
                    <a:lnTo>
                      <a:pt x="102254" y="79384"/>
                    </a:lnTo>
                    <a:lnTo>
                      <a:pt x="99184" y="83412"/>
                    </a:lnTo>
                    <a:lnTo>
                      <a:pt x="95923" y="87608"/>
                    </a:lnTo>
                    <a:lnTo>
                      <a:pt x="92278" y="91636"/>
                    </a:lnTo>
                    <a:lnTo>
                      <a:pt x="88249" y="95496"/>
                    </a:lnTo>
                    <a:lnTo>
                      <a:pt x="83932" y="99188"/>
                    </a:lnTo>
                    <a:lnTo>
                      <a:pt x="79232" y="102545"/>
                    </a:lnTo>
                    <a:lnTo>
                      <a:pt x="74052" y="105902"/>
                    </a:lnTo>
                    <a:lnTo>
                      <a:pt x="70887" y="107748"/>
                    </a:lnTo>
                    <a:lnTo>
                      <a:pt x="67721" y="109426"/>
                    </a:lnTo>
                    <a:lnTo>
                      <a:pt x="64748" y="111104"/>
                    </a:lnTo>
                    <a:lnTo>
                      <a:pt x="61774" y="112615"/>
                    </a:lnTo>
                    <a:lnTo>
                      <a:pt x="58896" y="113958"/>
                    </a:lnTo>
                    <a:lnTo>
                      <a:pt x="56115" y="115132"/>
                    </a:lnTo>
                    <a:lnTo>
                      <a:pt x="53333" y="115972"/>
                    </a:lnTo>
                    <a:lnTo>
                      <a:pt x="50647" y="116979"/>
                    </a:lnTo>
                    <a:lnTo>
                      <a:pt x="45755" y="118321"/>
                    </a:lnTo>
                    <a:lnTo>
                      <a:pt x="41055" y="119328"/>
                    </a:lnTo>
                    <a:lnTo>
                      <a:pt x="36642" y="119832"/>
                    </a:lnTo>
                    <a:lnTo>
                      <a:pt x="32517" y="120000"/>
                    </a:lnTo>
                    <a:lnTo>
                      <a:pt x="30311" y="120000"/>
                    </a:lnTo>
                    <a:lnTo>
                      <a:pt x="28201" y="119832"/>
                    </a:lnTo>
                    <a:lnTo>
                      <a:pt x="26091" y="119496"/>
                    </a:lnTo>
                    <a:lnTo>
                      <a:pt x="24172" y="119328"/>
                    </a:lnTo>
                    <a:lnTo>
                      <a:pt x="20527" y="118321"/>
                    </a:lnTo>
                    <a:lnTo>
                      <a:pt x="17170" y="117146"/>
                    </a:lnTo>
                    <a:lnTo>
                      <a:pt x="14292" y="115636"/>
                    </a:lnTo>
                    <a:lnTo>
                      <a:pt x="11606" y="114125"/>
                    </a:lnTo>
                    <a:lnTo>
                      <a:pt x="9304" y="112447"/>
                    </a:lnTo>
                    <a:lnTo>
                      <a:pt x="7194" y="110601"/>
                    </a:lnTo>
                    <a:lnTo>
                      <a:pt x="5467" y="108923"/>
                    </a:lnTo>
                    <a:lnTo>
                      <a:pt x="3932" y="107244"/>
                    </a:lnTo>
                    <a:lnTo>
                      <a:pt x="2685" y="105734"/>
                    </a:lnTo>
                    <a:lnTo>
                      <a:pt x="1726" y="104391"/>
                    </a:lnTo>
                    <a:lnTo>
                      <a:pt x="383" y="102209"/>
                    </a:lnTo>
                    <a:lnTo>
                      <a:pt x="0" y="10137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7" name="Shape 437"/>
              <p:cNvSpPr/>
              <p:nvPr/>
            </p:nvSpPr>
            <p:spPr>
              <a:xfrm>
                <a:off x="10464801" y="3208337"/>
                <a:ext cx="222250" cy="106362"/>
              </a:xfrm>
              <a:custGeom>
                <a:pathLst>
                  <a:path extrusionOk="0" h="120000" w="120000">
                    <a:moveTo>
                      <a:pt x="0" y="115668"/>
                    </a:moveTo>
                    <a:lnTo>
                      <a:pt x="736" y="116178"/>
                    </a:lnTo>
                    <a:lnTo>
                      <a:pt x="3070" y="116433"/>
                    </a:lnTo>
                    <a:lnTo>
                      <a:pt x="6878" y="116433"/>
                    </a:lnTo>
                    <a:lnTo>
                      <a:pt x="11914" y="116433"/>
                    </a:lnTo>
                    <a:lnTo>
                      <a:pt x="14861" y="116178"/>
                    </a:lnTo>
                    <a:lnTo>
                      <a:pt x="17932" y="115414"/>
                    </a:lnTo>
                    <a:lnTo>
                      <a:pt x="21494" y="114904"/>
                    </a:lnTo>
                    <a:lnTo>
                      <a:pt x="25179" y="114140"/>
                    </a:lnTo>
                    <a:lnTo>
                      <a:pt x="29109" y="112611"/>
                    </a:lnTo>
                    <a:lnTo>
                      <a:pt x="33162" y="111082"/>
                    </a:lnTo>
                    <a:lnTo>
                      <a:pt x="37338" y="109299"/>
                    </a:lnTo>
                    <a:lnTo>
                      <a:pt x="41883" y="107261"/>
                    </a:lnTo>
                    <a:lnTo>
                      <a:pt x="46427" y="104713"/>
                    </a:lnTo>
                    <a:lnTo>
                      <a:pt x="50972" y="101910"/>
                    </a:lnTo>
                    <a:lnTo>
                      <a:pt x="55762" y="98343"/>
                    </a:lnTo>
                    <a:lnTo>
                      <a:pt x="60675" y="94522"/>
                    </a:lnTo>
                    <a:lnTo>
                      <a:pt x="65588" y="90191"/>
                    </a:lnTo>
                    <a:lnTo>
                      <a:pt x="70747" y="85095"/>
                    </a:lnTo>
                    <a:lnTo>
                      <a:pt x="75783" y="79745"/>
                    </a:lnTo>
                    <a:lnTo>
                      <a:pt x="80818" y="73630"/>
                    </a:lnTo>
                    <a:lnTo>
                      <a:pt x="85854" y="66751"/>
                    </a:lnTo>
                    <a:lnTo>
                      <a:pt x="90890" y="59617"/>
                    </a:lnTo>
                    <a:lnTo>
                      <a:pt x="96049" y="51464"/>
                    </a:lnTo>
                    <a:lnTo>
                      <a:pt x="100962" y="42547"/>
                    </a:lnTo>
                    <a:lnTo>
                      <a:pt x="105875" y="33375"/>
                    </a:lnTo>
                    <a:lnTo>
                      <a:pt x="110665" y="23184"/>
                    </a:lnTo>
                    <a:lnTo>
                      <a:pt x="115455" y="11974"/>
                    </a:lnTo>
                    <a:lnTo>
                      <a:pt x="120000" y="0"/>
                    </a:lnTo>
                    <a:lnTo>
                      <a:pt x="118648" y="5350"/>
                    </a:lnTo>
                    <a:lnTo>
                      <a:pt x="114227" y="18853"/>
                    </a:lnTo>
                    <a:lnTo>
                      <a:pt x="112753" y="23184"/>
                    </a:lnTo>
                    <a:lnTo>
                      <a:pt x="111033" y="27770"/>
                    </a:lnTo>
                    <a:lnTo>
                      <a:pt x="109068" y="32611"/>
                    </a:lnTo>
                    <a:lnTo>
                      <a:pt x="106980" y="37961"/>
                    </a:lnTo>
                    <a:lnTo>
                      <a:pt x="104769" y="43312"/>
                    </a:lnTo>
                    <a:lnTo>
                      <a:pt x="102190" y="48662"/>
                    </a:lnTo>
                    <a:lnTo>
                      <a:pt x="99488" y="54267"/>
                    </a:lnTo>
                    <a:lnTo>
                      <a:pt x="96663" y="59872"/>
                    </a:lnTo>
                    <a:lnTo>
                      <a:pt x="93592" y="65732"/>
                    </a:lnTo>
                    <a:lnTo>
                      <a:pt x="90276" y="71082"/>
                    </a:lnTo>
                    <a:lnTo>
                      <a:pt x="86714" y="76433"/>
                    </a:lnTo>
                    <a:lnTo>
                      <a:pt x="83029" y="82038"/>
                    </a:lnTo>
                    <a:lnTo>
                      <a:pt x="79099" y="87133"/>
                    </a:lnTo>
                    <a:lnTo>
                      <a:pt x="75046" y="92229"/>
                    </a:lnTo>
                    <a:lnTo>
                      <a:pt x="70747" y="96815"/>
                    </a:lnTo>
                    <a:lnTo>
                      <a:pt x="66202" y="101146"/>
                    </a:lnTo>
                    <a:lnTo>
                      <a:pt x="61412" y="104968"/>
                    </a:lnTo>
                    <a:lnTo>
                      <a:pt x="56376" y="108789"/>
                    </a:lnTo>
                    <a:lnTo>
                      <a:pt x="51218" y="112101"/>
                    </a:lnTo>
                    <a:lnTo>
                      <a:pt x="45813" y="114649"/>
                    </a:lnTo>
                    <a:lnTo>
                      <a:pt x="40163" y="116942"/>
                    </a:lnTo>
                    <a:lnTo>
                      <a:pt x="34268" y="118471"/>
                    </a:lnTo>
                    <a:lnTo>
                      <a:pt x="28249" y="119490"/>
                    </a:lnTo>
                    <a:lnTo>
                      <a:pt x="21862" y="120000"/>
                    </a:lnTo>
                    <a:lnTo>
                      <a:pt x="19283" y="120000"/>
                    </a:lnTo>
                    <a:lnTo>
                      <a:pt x="16704" y="119490"/>
                    </a:lnTo>
                    <a:lnTo>
                      <a:pt x="13879" y="119235"/>
                    </a:lnTo>
                    <a:lnTo>
                      <a:pt x="11177" y="118980"/>
                    </a:lnTo>
                    <a:lnTo>
                      <a:pt x="8474" y="118471"/>
                    </a:lnTo>
                    <a:lnTo>
                      <a:pt x="5649" y="117452"/>
                    </a:lnTo>
                    <a:lnTo>
                      <a:pt x="2824" y="116942"/>
                    </a:lnTo>
                    <a:lnTo>
                      <a:pt x="0" y="115668"/>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8" name="Shape 438"/>
              <p:cNvSpPr/>
              <p:nvPr/>
            </p:nvSpPr>
            <p:spPr>
              <a:xfrm>
                <a:off x="10660064" y="3054350"/>
                <a:ext cx="366713" cy="33337"/>
              </a:xfrm>
              <a:custGeom>
                <a:pathLst>
                  <a:path extrusionOk="0" h="120000" w="120000">
                    <a:moveTo>
                      <a:pt x="117172" y="0"/>
                    </a:moveTo>
                    <a:lnTo>
                      <a:pt x="117470" y="3221"/>
                    </a:lnTo>
                    <a:lnTo>
                      <a:pt x="118214" y="13691"/>
                    </a:lnTo>
                    <a:lnTo>
                      <a:pt x="118735" y="20939"/>
                    </a:lnTo>
                    <a:lnTo>
                      <a:pt x="119181" y="29798"/>
                    </a:lnTo>
                    <a:lnTo>
                      <a:pt x="119628" y="37852"/>
                    </a:lnTo>
                    <a:lnTo>
                      <a:pt x="119851" y="47516"/>
                    </a:lnTo>
                    <a:lnTo>
                      <a:pt x="119925" y="52348"/>
                    </a:lnTo>
                    <a:lnTo>
                      <a:pt x="120000" y="57181"/>
                    </a:lnTo>
                    <a:lnTo>
                      <a:pt x="120000" y="62818"/>
                    </a:lnTo>
                    <a:lnTo>
                      <a:pt x="120000" y="66845"/>
                    </a:lnTo>
                    <a:lnTo>
                      <a:pt x="119925" y="72483"/>
                    </a:lnTo>
                    <a:lnTo>
                      <a:pt x="119776" y="77315"/>
                    </a:lnTo>
                    <a:lnTo>
                      <a:pt x="119553" y="82147"/>
                    </a:lnTo>
                    <a:lnTo>
                      <a:pt x="119256" y="87785"/>
                    </a:lnTo>
                    <a:lnTo>
                      <a:pt x="118809" y="91812"/>
                    </a:lnTo>
                    <a:lnTo>
                      <a:pt x="118437" y="96644"/>
                    </a:lnTo>
                    <a:lnTo>
                      <a:pt x="117842" y="101476"/>
                    </a:lnTo>
                    <a:lnTo>
                      <a:pt x="117247" y="104697"/>
                    </a:lnTo>
                    <a:lnTo>
                      <a:pt x="116429" y="109530"/>
                    </a:lnTo>
                    <a:lnTo>
                      <a:pt x="115610" y="113557"/>
                    </a:lnTo>
                    <a:lnTo>
                      <a:pt x="114643" y="116778"/>
                    </a:lnTo>
                    <a:lnTo>
                      <a:pt x="113527" y="120000"/>
                    </a:lnTo>
                    <a:lnTo>
                      <a:pt x="0" y="49932"/>
                    </a:lnTo>
                    <a:lnTo>
                      <a:pt x="1487" y="12080"/>
                    </a:lnTo>
                    <a:lnTo>
                      <a:pt x="117172" y="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9" name="Shape 439"/>
              <p:cNvSpPr/>
              <p:nvPr/>
            </p:nvSpPr>
            <p:spPr>
              <a:xfrm>
                <a:off x="10255251" y="3033712"/>
                <a:ext cx="363538" cy="74612"/>
              </a:xfrm>
              <a:custGeom>
                <a:pathLst>
                  <a:path extrusionOk="0" h="120000" w="120000">
                    <a:moveTo>
                      <a:pt x="299" y="78054"/>
                    </a:moveTo>
                    <a:lnTo>
                      <a:pt x="74" y="72583"/>
                    </a:lnTo>
                    <a:lnTo>
                      <a:pt x="0" y="67841"/>
                    </a:lnTo>
                    <a:lnTo>
                      <a:pt x="0" y="64194"/>
                    </a:lnTo>
                    <a:lnTo>
                      <a:pt x="224" y="60911"/>
                    </a:lnTo>
                    <a:lnTo>
                      <a:pt x="374" y="57993"/>
                    </a:lnTo>
                    <a:lnTo>
                      <a:pt x="599" y="55440"/>
                    </a:lnTo>
                    <a:lnTo>
                      <a:pt x="974" y="53617"/>
                    </a:lnTo>
                    <a:lnTo>
                      <a:pt x="1424" y="52158"/>
                    </a:lnTo>
                    <a:lnTo>
                      <a:pt x="1798" y="50699"/>
                    </a:lnTo>
                    <a:lnTo>
                      <a:pt x="2248" y="49969"/>
                    </a:lnTo>
                    <a:lnTo>
                      <a:pt x="2698" y="49604"/>
                    </a:lnTo>
                    <a:lnTo>
                      <a:pt x="3148" y="49240"/>
                    </a:lnTo>
                    <a:lnTo>
                      <a:pt x="3822" y="48875"/>
                    </a:lnTo>
                    <a:lnTo>
                      <a:pt x="4422" y="48510"/>
                    </a:lnTo>
                    <a:lnTo>
                      <a:pt x="6745" y="47416"/>
                    </a:lnTo>
                    <a:lnTo>
                      <a:pt x="5321" y="49969"/>
                    </a:lnTo>
                    <a:lnTo>
                      <a:pt x="4197" y="52887"/>
                    </a:lnTo>
                    <a:lnTo>
                      <a:pt x="3372" y="55805"/>
                    </a:lnTo>
                    <a:lnTo>
                      <a:pt x="2698" y="58723"/>
                    </a:lnTo>
                    <a:lnTo>
                      <a:pt x="1873" y="63100"/>
                    </a:lnTo>
                    <a:lnTo>
                      <a:pt x="1723" y="64559"/>
                    </a:lnTo>
                    <a:lnTo>
                      <a:pt x="2473" y="63465"/>
                    </a:lnTo>
                    <a:lnTo>
                      <a:pt x="3822" y="62006"/>
                    </a:lnTo>
                    <a:lnTo>
                      <a:pt x="5546" y="60911"/>
                    </a:lnTo>
                    <a:lnTo>
                      <a:pt x="7570" y="59088"/>
                    </a:lnTo>
                    <a:lnTo>
                      <a:pt x="12891" y="56534"/>
                    </a:lnTo>
                    <a:lnTo>
                      <a:pt x="19337" y="53617"/>
                    </a:lnTo>
                    <a:lnTo>
                      <a:pt x="26758" y="50699"/>
                    </a:lnTo>
                    <a:lnTo>
                      <a:pt x="34853" y="48510"/>
                    </a:lnTo>
                    <a:lnTo>
                      <a:pt x="43322" y="45592"/>
                    </a:lnTo>
                    <a:lnTo>
                      <a:pt x="52092" y="43039"/>
                    </a:lnTo>
                    <a:lnTo>
                      <a:pt x="60787" y="40851"/>
                    </a:lnTo>
                    <a:lnTo>
                      <a:pt x="69106" y="38662"/>
                    </a:lnTo>
                    <a:lnTo>
                      <a:pt x="76826" y="36474"/>
                    </a:lnTo>
                    <a:lnTo>
                      <a:pt x="83722" y="35015"/>
                    </a:lnTo>
                    <a:lnTo>
                      <a:pt x="89494" y="33556"/>
                    </a:lnTo>
                    <a:lnTo>
                      <a:pt x="93991" y="32462"/>
                    </a:lnTo>
                    <a:lnTo>
                      <a:pt x="96839" y="32097"/>
                    </a:lnTo>
                    <a:lnTo>
                      <a:pt x="97888" y="31732"/>
                    </a:lnTo>
                    <a:lnTo>
                      <a:pt x="22336" y="40486"/>
                    </a:lnTo>
                    <a:lnTo>
                      <a:pt x="113778" y="0"/>
                    </a:lnTo>
                    <a:lnTo>
                      <a:pt x="113329" y="4012"/>
                    </a:lnTo>
                    <a:lnTo>
                      <a:pt x="113029" y="8389"/>
                    </a:lnTo>
                    <a:lnTo>
                      <a:pt x="112804" y="12401"/>
                    </a:lnTo>
                    <a:lnTo>
                      <a:pt x="112729" y="17142"/>
                    </a:lnTo>
                    <a:lnTo>
                      <a:pt x="112729" y="20060"/>
                    </a:lnTo>
                    <a:lnTo>
                      <a:pt x="112879" y="23343"/>
                    </a:lnTo>
                    <a:lnTo>
                      <a:pt x="113104" y="26261"/>
                    </a:lnTo>
                    <a:lnTo>
                      <a:pt x="113254" y="29179"/>
                    </a:lnTo>
                    <a:lnTo>
                      <a:pt x="113628" y="32097"/>
                    </a:lnTo>
                    <a:lnTo>
                      <a:pt x="113928" y="35015"/>
                    </a:lnTo>
                    <a:lnTo>
                      <a:pt x="114303" y="37933"/>
                    </a:lnTo>
                    <a:lnTo>
                      <a:pt x="114753" y="40486"/>
                    </a:lnTo>
                    <a:lnTo>
                      <a:pt x="115202" y="43039"/>
                    </a:lnTo>
                    <a:lnTo>
                      <a:pt x="115802" y="45592"/>
                    </a:lnTo>
                    <a:lnTo>
                      <a:pt x="116402" y="47416"/>
                    </a:lnTo>
                    <a:lnTo>
                      <a:pt x="117001" y="49604"/>
                    </a:lnTo>
                    <a:lnTo>
                      <a:pt x="117751" y="51793"/>
                    </a:lnTo>
                    <a:lnTo>
                      <a:pt x="118500" y="53252"/>
                    </a:lnTo>
                    <a:lnTo>
                      <a:pt x="119175" y="55075"/>
                    </a:lnTo>
                    <a:lnTo>
                      <a:pt x="120000" y="56534"/>
                    </a:lnTo>
                    <a:lnTo>
                      <a:pt x="8994" y="120000"/>
                    </a:lnTo>
                    <a:lnTo>
                      <a:pt x="8919" y="120000"/>
                    </a:lnTo>
                    <a:lnTo>
                      <a:pt x="8844" y="120000"/>
                    </a:lnTo>
                    <a:lnTo>
                      <a:pt x="8169" y="119270"/>
                    </a:lnTo>
                    <a:lnTo>
                      <a:pt x="7120" y="118176"/>
                    </a:lnTo>
                    <a:lnTo>
                      <a:pt x="6520" y="116717"/>
                    </a:lnTo>
                    <a:lnTo>
                      <a:pt x="5921" y="115258"/>
                    </a:lnTo>
                    <a:lnTo>
                      <a:pt x="5246" y="113069"/>
                    </a:lnTo>
                    <a:lnTo>
                      <a:pt x="4647" y="110881"/>
                    </a:lnTo>
                    <a:lnTo>
                      <a:pt x="3972" y="107963"/>
                    </a:lnTo>
                    <a:lnTo>
                      <a:pt x="3297" y="105045"/>
                    </a:lnTo>
                    <a:lnTo>
                      <a:pt x="2698" y="101762"/>
                    </a:lnTo>
                    <a:lnTo>
                      <a:pt x="2098" y="98115"/>
                    </a:lnTo>
                    <a:lnTo>
                      <a:pt x="1574" y="93373"/>
                    </a:lnTo>
                    <a:lnTo>
                      <a:pt x="1049" y="88632"/>
                    </a:lnTo>
                    <a:lnTo>
                      <a:pt x="599" y="83890"/>
                    </a:lnTo>
                    <a:lnTo>
                      <a:pt x="299" y="7805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0" name="Shape 440"/>
              <p:cNvSpPr/>
              <p:nvPr/>
            </p:nvSpPr>
            <p:spPr>
              <a:xfrm>
                <a:off x="10529889" y="2805112"/>
                <a:ext cx="117475" cy="219075"/>
              </a:xfrm>
              <a:custGeom>
                <a:pathLst>
                  <a:path extrusionOk="0" h="120000" w="120000">
                    <a:moveTo>
                      <a:pt x="699" y="14037"/>
                    </a:moveTo>
                    <a:lnTo>
                      <a:pt x="0" y="12298"/>
                    </a:lnTo>
                    <a:lnTo>
                      <a:pt x="0" y="10683"/>
                    </a:lnTo>
                    <a:lnTo>
                      <a:pt x="466" y="9316"/>
                    </a:lnTo>
                    <a:lnTo>
                      <a:pt x="1165" y="7950"/>
                    </a:lnTo>
                    <a:lnTo>
                      <a:pt x="2330" y="6708"/>
                    </a:lnTo>
                    <a:lnTo>
                      <a:pt x="3495" y="5714"/>
                    </a:lnTo>
                    <a:lnTo>
                      <a:pt x="5126" y="4844"/>
                    </a:lnTo>
                    <a:lnTo>
                      <a:pt x="6990" y="4099"/>
                    </a:lnTo>
                    <a:lnTo>
                      <a:pt x="8854" y="3478"/>
                    </a:lnTo>
                    <a:lnTo>
                      <a:pt x="10951" y="2857"/>
                    </a:lnTo>
                    <a:lnTo>
                      <a:pt x="13514" y="2360"/>
                    </a:lnTo>
                    <a:lnTo>
                      <a:pt x="15611" y="1863"/>
                    </a:lnTo>
                    <a:lnTo>
                      <a:pt x="19805" y="993"/>
                    </a:lnTo>
                    <a:lnTo>
                      <a:pt x="23766" y="372"/>
                    </a:lnTo>
                    <a:lnTo>
                      <a:pt x="25631" y="0"/>
                    </a:lnTo>
                    <a:lnTo>
                      <a:pt x="27495" y="0"/>
                    </a:lnTo>
                    <a:lnTo>
                      <a:pt x="29825" y="124"/>
                    </a:lnTo>
                    <a:lnTo>
                      <a:pt x="31922" y="496"/>
                    </a:lnTo>
                    <a:lnTo>
                      <a:pt x="34019" y="745"/>
                    </a:lnTo>
                    <a:lnTo>
                      <a:pt x="35883" y="1366"/>
                    </a:lnTo>
                    <a:lnTo>
                      <a:pt x="37980" y="1863"/>
                    </a:lnTo>
                    <a:lnTo>
                      <a:pt x="39844" y="2484"/>
                    </a:lnTo>
                    <a:lnTo>
                      <a:pt x="43339" y="3850"/>
                    </a:lnTo>
                    <a:lnTo>
                      <a:pt x="46135" y="5093"/>
                    </a:lnTo>
                    <a:lnTo>
                      <a:pt x="48466" y="6086"/>
                    </a:lnTo>
                    <a:lnTo>
                      <a:pt x="49165" y="6708"/>
                    </a:lnTo>
                    <a:lnTo>
                      <a:pt x="120000" y="116149"/>
                    </a:lnTo>
                    <a:lnTo>
                      <a:pt x="117669" y="115776"/>
                    </a:lnTo>
                    <a:lnTo>
                      <a:pt x="115106" y="115652"/>
                    </a:lnTo>
                    <a:lnTo>
                      <a:pt x="112310" y="115652"/>
                    </a:lnTo>
                    <a:lnTo>
                      <a:pt x="109747" y="115652"/>
                    </a:lnTo>
                    <a:lnTo>
                      <a:pt x="105553" y="115652"/>
                    </a:lnTo>
                    <a:lnTo>
                      <a:pt x="101359" y="116024"/>
                    </a:lnTo>
                    <a:lnTo>
                      <a:pt x="97398" y="116273"/>
                    </a:lnTo>
                    <a:lnTo>
                      <a:pt x="93669" y="116770"/>
                    </a:lnTo>
                    <a:lnTo>
                      <a:pt x="90174" y="117391"/>
                    </a:lnTo>
                    <a:lnTo>
                      <a:pt x="86679" y="118136"/>
                    </a:lnTo>
                    <a:lnTo>
                      <a:pt x="83650" y="119006"/>
                    </a:lnTo>
                    <a:lnTo>
                      <a:pt x="80621" y="120000"/>
                    </a:lnTo>
                    <a:lnTo>
                      <a:pt x="699" y="14037"/>
                    </a:lnTo>
                    <a:close/>
                    <a:moveTo>
                      <a:pt x="15378" y="6086"/>
                    </a:moveTo>
                    <a:lnTo>
                      <a:pt x="15145" y="6832"/>
                    </a:lnTo>
                    <a:lnTo>
                      <a:pt x="14446" y="8944"/>
                    </a:lnTo>
                    <a:lnTo>
                      <a:pt x="14679" y="10807"/>
                    </a:lnTo>
                    <a:lnTo>
                      <a:pt x="15378" y="12919"/>
                    </a:lnTo>
                    <a:lnTo>
                      <a:pt x="16543" y="15652"/>
                    </a:lnTo>
                    <a:lnTo>
                      <a:pt x="18407" y="18757"/>
                    </a:lnTo>
                    <a:lnTo>
                      <a:pt x="20737" y="20248"/>
                    </a:lnTo>
                    <a:lnTo>
                      <a:pt x="26796" y="24099"/>
                    </a:lnTo>
                    <a:lnTo>
                      <a:pt x="35417" y="29689"/>
                    </a:lnTo>
                    <a:lnTo>
                      <a:pt x="45669" y="36645"/>
                    </a:lnTo>
                    <a:lnTo>
                      <a:pt x="51029" y="40496"/>
                    </a:lnTo>
                    <a:lnTo>
                      <a:pt x="56388" y="44472"/>
                    </a:lnTo>
                    <a:lnTo>
                      <a:pt x="61747" y="48571"/>
                    </a:lnTo>
                    <a:lnTo>
                      <a:pt x="66873" y="52795"/>
                    </a:lnTo>
                    <a:lnTo>
                      <a:pt x="71300" y="56770"/>
                    </a:lnTo>
                    <a:lnTo>
                      <a:pt x="75262" y="60745"/>
                    </a:lnTo>
                    <a:lnTo>
                      <a:pt x="77126" y="62608"/>
                    </a:lnTo>
                    <a:lnTo>
                      <a:pt x="78757" y="64347"/>
                    </a:lnTo>
                    <a:lnTo>
                      <a:pt x="80155" y="66086"/>
                    </a:lnTo>
                    <a:lnTo>
                      <a:pt x="81087" y="67826"/>
                    </a:lnTo>
                    <a:lnTo>
                      <a:pt x="45436" y="6086"/>
                    </a:lnTo>
                    <a:lnTo>
                      <a:pt x="44271" y="5590"/>
                    </a:lnTo>
                    <a:lnTo>
                      <a:pt x="41242" y="4347"/>
                    </a:lnTo>
                    <a:lnTo>
                      <a:pt x="39145" y="3602"/>
                    </a:lnTo>
                    <a:lnTo>
                      <a:pt x="36349" y="2981"/>
                    </a:lnTo>
                    <a:lnTo>
                      <a:pt x="34718" y="2857"/>
                    </a:lnTo>
                    <a:lnTo>
                      <a:pt x="33553" y="2608"/>
                    </a:lnTo>
                    <a:lnTo>
                      <a:pt x="31922" y="2484"/>
                    </a:lnTo>
                    <a:lnTo>
                      <a:pt x="30291" y="2484"/>
                    </a:lnTo>
                    <a:lnTo>
                      <a:pt x="28427" y="2484"/>
                    </a:lnTo>
                    <a:lnTo>
                      <a:pt x="26796" y="2608"/>
                    </a:lnTo>
                    <a:lnTo>
                      <a:pt x="24932" y="2857"/>
                    </a:lnTo>
                    <a:lnTo>
                      <a:pt x="23067" y="3354"/>
                    </a:lnTo>
                    <a:lnTo>
                      <a:pt x="21203" y="3726"/>
                    </a:lnTo>
                    <a:lnTo>
                      <a:pt x="19339" y="4472"/>
                    </a:lnTo>
                    <a:lnTo>
                      <a:pt x="17475" y="5341"/>
                    </a:lnTo>
                    <a:lnTo>
                      <a:pt x="15378" y="608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1" name="Shape 441"/>
              <p:cNvSpPr/>
              <p:nvPr/>
            </p:nvSpPr>
            <p:spPr>
              <a:xfrm>
                <a:off x="10663239" y="3028950"/>
                <a:ext cx="361950" cy="52387"/>
              </a:xfrm>
              <a:custGeom>
                <a:pathLst>
                  <a:path extrusionOk="0" h="120000" w="120000">
                    <a:moveTo>
                      <a:pt x="108202" y="120000"/>
                    </a:moveTo>
                    <a:lnTo>
                      <a:pt x="108202" y="120000"/>
                    </a:lnTo>
                    <a:lnTo>
                      <a:pt x="108278" y="120000"/>
                    </a:lnTo>
                    <a:lnTo>
                      <a:pt x="0" y="86086"/>
                    </a:lnTo>
                    <a:lnTo>
                      <a:pt x="1127" y="81391"/>
                    </a:lnTo>
                    <a:lnTo>
                      <a:pt x="2103" y="75652"/>
                    </a:lnTo>
                    <a:lnTo>
                      <a:pt x="2930" y="70434"/>
                    </a:lnTo>
                    <a:lnTo>
                      <a:pt x="3681" y="63652"/>
                    </a:lnTo>
                    <a:lnTo>
                      <a:pt x="4207" y="57391"/>
                    </a:lnTo>
                    <a:lnTo>
                      <a:pt x="4658" y="50608"/>
                    </a:lnTo>
                    <a:lnTo>
                      <a:pt x="4809" y="46956"/>
                    </a:lnTo>
                    <a:lnTo>
                      <a:pt x="4884" y="43304"/>
                    </a:lnTo>
                    <a:lnTo>
                      <a:pt x="5034" y="40173"/>
                    </a:lnTo>
                    <a:lnTo>
                      <a:pt x="5034" y="36521"/>
                    </a:lnTo>
                    <a:lnTo>
                      <a:pt x="5034" y="30782"/>
                    </a:lnTo>
                    <a:lnTo>
                      <a:pt x="4809" y="26086"/>
                    </a:lnTo>
                    <a:lnTo>
                      <a:pt x="4658" y="21391"/>
                    </a:lnTo>
                    <a:lnTo>
                      <a:pt x="4433" y="16695"/>
                    </a:lnTo>
                    <a:lnTo>
                      <a:pt x="4057" y="12521"/>
                    </a:lnTo>
                    <a:lnTo>
                      <a:pt x="3606" y="7826"/>
                    </a:lnTo>
                    <a:lnTo>
                      <a:pt x="3231" y="3652"/>
                    </a:lnTo>
                    <a:lnTo>
                      <a:pt x="2705" y="0"/>
                    </a:lnTo>
                    <a:lnTo>
                      <a:pt x="65372" y="4173"/>
                    </a:lnTo>
                    <a:lnTo>
                      <a:pt x="21865" y="10956"/>
                    </a:lnTo>
                    <a:lnTo>
                      <a:pt x="22917" y="10956"/>
                    </a:lnTo>
                    <a:lnTo>
                      <a:pt x="25698" y="11478"/>
                    </a:lnTo>
                    <a:lnTo>
                      <a:pt x="30206" y="11478"/>
                    </a:lnTo>
                    <a:lnTo>
                      <a:pt x="35992" y="12000"/>
                    </a:lnTo>
                    <a:lnTo>
                      <a:pt x="42755" y="12521"/>
                    </a:lnTo>
                    <a:lnTo>
                      <a:pt x="50494" y="13043"/>
                    </a:lnTo>
                    <a:lnTo>
                      <a:pt x="58760" y="14086"/>
                    </a:lnTo>
                    <a:lnTo>
                      <a:pt x="67326" y="15652"/>
                    </a:lnTo>
                    <a:lnTo>
                      <a:pt x="75967" y="16695"/>
                    </a:lnTo>
                    <a:lnTo>
                      <a:pt x="84458" y="17739"/>
                    </a:lnTo>
                    <a:lnTo>
                      <a:pt x="92573" y="19826"/>
                    </a:lnTo>
                    <a:lnTo>
                      <a:pt x="99937" y="21391"/>
                    </a:lnTo>
                    <a:lnTo>
                      <a:pt x="106399" y="23478"/>
                    </a:lnTo>
                    <a:lnTo>
                      <a:pt x="111659" y="25565"/>
                    </a:lnTo>
                    <a:lnTo>
                      <a:pt x="113688" y="26608"/>
                    </a:lnTo>
                    <a:lnTo>
                      <a:pt x="115416" y="28173"/>
                    </a:lnTo>
                    <a:lnTo>
                      <a:pt x="116693" y="29217"/>
                    </a:lnTo>
                    <a:lnTo>
                      <a:pt x="117595" y="30782"/>
                    </a:lnTo>
                    <a:lnTo>
                      <a:pt x="117595" y="29217"/>
                    </a:lnTo>
                    <a:lnTo>
                      <a:pt x="117370" y="25565"/>
                    </a:lnTo>
                    <a:lnTo>
                      <a:pt x="117219" y="23478"/>
                    </a:lnTo>
                    <a:lnTo>
                      <a:pt x="117069" y="20869"/>
                    </a:lnTo>
                    <a:lnTo>
                      <a:pt x="116693" y="17739"/>
                    </a:lnTo>
                    <a:lnTo>
                      <a:pt x="116393" y="15130"/>
                    </a:lnTo>
                    <a:lnTo>
                      <a:pt x="117219" y="19304"/>
                    </a:lnTo>
                    <a:lnTo>
                      <a:pt x="118196" y="25043"/>
                    </a:lnTo>
                    <a:lnTo>
                      <a:pt x="118497" y="28173"/>
                    </a:lnTo>
                    <a:lnTo>
                      <a:pt x="118948" y="32347"/>
                    </a:lnTo>
                    <a:lnTo>
                      <a:pt x="119323" y="36521"/>
                    </a:lnTo>
                    <a:lnTo>
                      <a:pt x="119549" y="40695"/>
                    </a:lnTo>
                    <a:lnTo>
                      <a:pt x="119774" y="45913"/>
                    </a:lnTo>
                    <a:lnTo>
                      <a:pt x="119924" y="51130"/>
                    </a:lnTo>
                    <a:lnTo>
                      <a:pt x="120000" y="57391"/>
                    </a:lnTo>
                    <a:lnTo>
                      <a:pt x="120000" y="63130"/>
                    </a:lnTo>
                    <a:lnTo>
                      <a:pt x="119924" y="70434"/>
                    </a:lnTo>
                    <a:lnTo>
                      <a:pt x="119699" y="77739"/>
                    </a:lnTo>
                    <a:lnTo>
                      <a:pt x="119398" y="86086"/>
                    </a:lnTo>
                    <a:lnTo>
                      <a:pt x="119023" y="94434"/>
                    </a:lnTo>
                    <a:lnTo>
                      <a:pt x="118722" y="98608"/>
                    </a:lnTo>
                    <a:lnTo>
                      <a:pt x="118346" y="102260"/>
                    </a:lnTo>
                    <a:lnTo>
                      <a:pt x="117896" y="104869"/>
                    </a:lnTo>
                    <a:lnTo>
                      <a:pt x="117520" y="107478"/>
                    </a:lnTo>
                    <a:lnTo>
                      <a:pt x="116919" y="110608"/>
                    </a:lnTo>
                    <a:lnTo>
                      <a:pt x="116393" y="112173"/>
                    </a:lnTo>
                    <a:lnTo>
                      <a:pt x="115716" y="113739"/>
                    </a:lnTo>
                    <a:lnTo>
                      <a:pt x="115115" y="115826"/>
                    </a:lnTo>
                    <a:lnTo>
                      <a:pt x="113688" y="117391"/>
                    </a:lnTo>
                    <a:lnTo>
                      <a:pt x="112335" y="119478"/>
                    </a:lnTo>
                    <a:lnTo>
                      <a:pt x="111058" y="120000"/>
                    </a:lnTo>
                    <a:lnTo>
                      <a:pt x="109855" y="120000"/>
                    </a:lnTo>
                    <a:lnTo>
                      <a:pt x="108879" y="120000"/>
                    </a:lnTo>
                    <a:lnTo>
                      <a:pt x="108202"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2" name="Shape 442"/>
              <p:cNvSpPr/>
              <p:nvPr/>
            </p:nvSpPr>
            <p:spPr>
              <a:xfrm>
                <a:off x="10596564" y="3016250"/>
                <a:ext cx="80963" cy="55562"/>
              </a:xfrm>
              <a:custGeom>
                <a:pathLst>
                  <a:path extrusionOk="0" h="120000" w="120000">
                    <a:moveTo>
                      <a:pt x="0" y="60244"/>
                    </a:moveTo>
                    <a:lnTo>
                      <a:pt x="333" y="53877"/>
                    </a:lnTo>
                    <a:lnTo>
                      <a:pt x="1333" y="48000"/>
                    </a:lnTo>
                    <a:lnTo>
                      <a:pt x="2666" y="42122"/>
                    </a:lnTo>
                    <a:lnTo>
                      <a:pt x="4666" y="36734"/>
                    </a:lnTo>
                    <a:lnTo>
                      <a:pt x="7333" y="31346"/>
                    </a:lnTo>
                    <a:lnTo>
                      <a:pt x="10333" y="26448"/>
                    </a:lnTo>
                    <a:lnTo>
                      <a:pt x="13666" y="21551"/>
                    </a:lnTo>
                    <a:lnTo>
                      <a:pt x="17666" y="17632"/>
                    </a:lnTo>
                    <a:lnTo>
                      <a:pt x="21666" y="13714"/>
                    </a:lnTo>
                    <a:lnTo>
                      <a:pt x="26333" y="10285"/>
                    </a:lnTo>
                    <a:lnTo>
                      <a:pt x="31333" y="6857"/>
                    </a:lnTo>
                    <a:lnTo>
                      <a:pt x="36666" y="4408"/>
                    </a:lnTo>
                    <a:lnTo>
                      <a:pt x="42000" y="2448"/>
                    </a:lnTo>
                    <a:lnTo>
                      <a:pt x="48000" y="1469"/>
                    </a:lnTo>
                    <a:lnTo>
                      <a:pt x="54000" y="0"/>
                    </a:lnTo>
                    <a:lnTo>
                      <a:pt x="60000" y="0"/>
                    </a:lnTo>
                    <a:lnTo>
                      <a:pt x="66000" y="0"/>
                    </a:lnTo>
                    <a:lnTo>
                      <a:pt x="72000" y="1469"/>
                    </a:lnTo>
                    <a:lnTo>
                      <a:pt x="78000" y="2448"/>
                    </a:lnTo>
                    <a:lnTo>
                      <a:pt x="83333" y="4408"/>
                    </a:lnTo>
                    <a:lnTo>
                      <a:pt x="88666" y="6857"/>
                    </a:lnTo>
                    <a:lnTo>
                      <a:pt x="93666" y="10285"/>
                    </a:lnTo>
                    <a:lnTo>
                      <a:pt x="98000" y="13714"/>
                    </a:lnTo>
                    <a:lnTo>
                      <a:pt x="102333" y="17632"/>
                    </a:lnTo>
                    <a:lnTo>
                      <a:pt x="106000" y="21551"/>
                    </a:lnTo>
                    <a:lnTo>
                      <a:pt x="109666" y="26448"/>
                    </a:lnTo>
                    <a:lnTo>
                      <a:pt x="112666" y="31346"/>
                    </a:lnTo>
                    <a:lnTo>
                      <a:pt x="115333" y="36734"/>
                    </a:lnTo>
                    <a:lnTo>
                      <a:pt x="117333" y="42122"/>
                    </a:lnTo>
                    <a:lnTo>
                      <a:pt x="118666" y="48000"/>
                    </a:lnTo>
                    <a:lnTo>
                      <a:pt x="119333" y="53877"/>
                    </a:lnTo>
                    <a:lnTo>
                      <a:pt x="120000" y="60244"/>
                    </a:lnTo>
                    <a:lnTo>
                      <a:pt x="119333" y="66122"/>
                    </a:lnTo>
                    <a:lnTo>
                      <a:pt x="118666" y="72000"/>
                    </a:lnTo>
                    <a:lnTo>
                      <a:pt x="117333" y="77387"/>
                    </a:lnTo>
                    <a:lnTo>
                      <a:pt x="115333" y="83265"/>
                    </a:lnTo>
                    <a:lnTo>
                      <a:pt x="112666" y="88653"/>
                    </a:lnTo>
                    <a:lnTo>
                      <a:pt x="109666" y="93551"/>
                    </a:lnTo>
                    <a:lnTo>
                      <a:pt x="106000" y="98448"/>
                    </a:lnTo>
                    <a:lnTo>
                      <a:pt x="102333" y="102367"/>
                    </a:lnTo>
                    <a:lnTo>
                      <a:pt x="98000" y="106285"/>
                    </a:lnTo>
                    <a:lnTo>
                      <a:pt x="93666" y="109224"/>
                    </a:lnTo>
                    <a:lnTo>
                      <a:pt x="88666" y="112653"/>
                    </a:lnTo>
                    <a:lnTo>
                      <a:pt x="83333" y="115102"/>
                    </a:lnTo>
                    <a:lnTo>
                      <a:pt x="78000" y="117061"/>
                    </a:lnTo>
                    <a:lnTo>
                      <a:pt x="72000" y="119020"/>
                    </a:lnTo>
                    <a:lnTo>
                      <a:pt x="66000" y="119510"/>
                    </a:lnTo>
                    <a:lnTo>
                      <a:pt x="60000" y="120000"/>
                    </a:lnTo>
                    <a:lnTo>
                      <a:pt x="54000" y="119510"/>
                    </a:lnTo>
                    <a:lnTo>
                      <a:pt x="48000" y="119020"/>
                    </a:lnTo>
                    <a:lnTo>
                      <a:pt x="42000" y="117061"/>
                    </a:lnTo>
                    <a:lnTo>
                      <a:pt x="36666" y="115102"/>
                    </a:lnTo>
                    <a:lnTo>
                      <a:pt x="31333" y="112653"/>
                    </a:lnTo>
                    <a:lnTo>
                      <a:pt x="26333" y="109224"/>
                    </a:lnTo>
                    <a:lnTo>
                      <a:pt x="21666" y="106285"/>
                    </a:lnTo>
                    <a:lnTo>
                      <a:pt x="17666" y="102367"/>
                    </a:lnTo>
                    <a:lnTo>
                      <a:pt x="13666" y="98448"/>
                    </a:lnTo>
                    <a:lnTo>
                      <a:pt x="10333" y="93551"/>
                    </a:lnTo>
                    <a:lnTo>
                      <a:pt x="7333" y="88653"/>
                    </a:lnTo>
                    <a:lnTo>
                      <a:pt x="4666" y="83265"/>
                    </a:lnTo>
                    <a:lnTo>
                      <a:pt x="2666" y="77387"/>
                    </a:lnTo>
                    <a:lnTo>
                      <a:pt x="1333" y="72000"/>
                    </a:lnTo>
                    <a:lnTo>
                      <a:pt x="333" y="66122"/>
                    </a:lnTo>
                    <a:lnTo>
                      <a:pt x="0" y="60244"/>
                    </a:lnTo>
                    <a:close/>
                    <a:moveTo>
                      <a:pt x="13000" y="43102"/>
                    </a:moveTo>
                    <a:lnTo>
                      <a:pt x="13333" y="47020"/>
                    </a:lnTo>
                    <a:lnTo>
                      <a:pt x="13666" y="51918"/>
                    </a:lnTo>
                    <a:lnTo>
                      <a:pt x="15000" y="55836"/>
                    </a:lnTo>
                    <a:lnTo>
                      <a:pt x="16333" y="59755"/>
                    </a:lnTo>
                    <a:lnTo>
                      <a:pt x="18333" y="62693"/>
                    </a:lnTo>
                    <a:lnTo>
                      <a:pt x="20333" y="66612"/>
                    </a:lnTo>
                    <a:lnTo>
                      <a:pt x="23000" y="69551"/>
                    </a:lnTo>
                    <a:lnTo>
                      <a:pt x="25666" y="72979"/>
                    </a:lnTo>
                    <a:lnTo>
                      <a:pt x="28666" y="75918"/>
                    </a:lnTo>
                    <a:lnTo>
                      <a:pt x="31666" y="77877"/>
                    </a:lnTo>
                    <a:lnTo>
                      <a:pt x="35000" y="80326"/>
                    </a:lnTo>
                    <a:lnTo>
                      <a:pt x="39000" y="81795"/>
                    </a:lnTo>
                    <a:lnTo>
                      <a:pt x="42666" y="83265"/>
                    </a:lnTo>
                    <a:lnTo>
                      <a:pt x="47000" y="84244"/>
                    </a:lnTo>
                    <a:lnTo>
                      <a:pt x="51333" y="84734"/>
                    </a:lnTo>
                    <a:lnTo>
                      <a:pt x="55333" y="85224"/>
                    </a:lnTo>
                    <a:lnTo>
                      <a:pt x="59666" y="84734"/>
                    </a:lnTo>
                    <a:lnTo>
                      <a:pt x="63666" y="84244"/>
                    </a:lnTo>
                    <a:lnTo>
                      <a:pt x="68000" y="83265"/>
                    </a:lnTo>
                    <a:lnTo>
                      <a:pt x="71666" y="81795"/>
                    </a:lnTo>
                    <a:lnTo>
                      <a:pt x="75666" y="80326"/>
                    </a:lnTo>
                    <a:lnTo>
                      <a:pt x="79000" y="77877"/>
                    </a:lnTo>
                    <a:lnTo>
                      <a:pt x="82000" y="75918"/>
                    </a:lnTo>
                    <a:lnTo>
                      <a:pt x="85000" y="72979"/>
                    </a:lnTo>
                    <a:lnTo>
                      <a:pt x="87666" y="69551"/>
                    </a:lnTo>
                    <a:lnTo>
                      <a:pt x="90333" y="66612"/>
                    </a:lnTo>
                    <a:lnTo>
                      <a:pt x="92333" y="62693"/>
                    </a:lnTo>
                    <a:lnTo>
                      <a:pt x="94333" y="59755"/>
                    </a:lnTo>
                    <a:lnTo>
                      <a:pt x="95666" y="55836"/>
                    </a:lnTo>
                    <a:lnTo>
                      <a:pt x="97000" y="51918"/>
                    </a:lnTo>
                    <a:lnTo>
                      <a:pt x="97333" y="47020"/>
                    </a:lnTo>
                    <a:lnTo>
                      <a:pt x="97666" y="43102"/>
                    </a:lnTo>
                    <a:lnTo>
                      <a:pt x="97333" y="38693"/>
                    </a:lnTo>
                    <a:lnTo>
                      <a:pt x="97000" y="34285"/>
                    </a:lnTo>
                    <a:lnTo>
                      <a:pt x="95666" y="30367"/>
                    </a:lnTo>
                    <a:lnTo>
                      <a:pt x="94333" y="26448"/>
                    </a:lnTo>
                    <a:lnTo>
                      <a:pt x="92333" y="23020"/>
                    </a:lnTo>
                    <a:lnTo>
                      <a:pt x="90333" y="19591"/>
                    </a:lnTo>
                    <a:lnTo>
                      <a:pt x="87666" y="16653"/>
                    </a:lnTo>
                    <a:lnTo>
                      <a:pt x="85000" y="13224"/>
                    </a:lnTo>
                    <a:lnTo>
                      <a:pt x="82000" y="10775"/>
                    </a:lnTo>
                    <a:lnTo>
                      <a:pt x="79000" y="7836"/>
                    </a:lnTo>
                    <a:lnTo>
                      <a:pt x="75666" y="5877"/>
                    </a:lnTo>
                    <a:lnTo>
                      <a:pt x="71666" y="3918"/>
                    </a:lnTo>
                    <a:lnTo>
                      <a:pt x="68000" y="2938"/>
                    </a:lnTo>
                    <a:lnTo>
                      <a:pt x="63666" y="1959"/>
                    </a:lnTo>
                    <a:lnTo>
                      <a:pt x="59666" y="1469"/>
                    </a:lnTo>
                    <a:lnTo>
                      <a:pt x="55333" y="489"/>
                    </a:lnTo>
                    <a:lnTo>
                      <a:pt x="51333" y="1469"/>
                    </a:lnTo>
                    <a:lnTo>
                      <a:pt x="47000" y="1959"/>
                    </a:lnTo>
                    <a:lnTo>
                      <a:pt x="42666" y="2938"/>
                    </a:lnTo>
                    <a:lnTo>
                      <a:pt x="39000" y="3918"/>
                    </a:lnTo>
                    <a:lnTo>
                      <a:pt x="35000" y="5877"/>
                    </a:lnTo>
                    <a:lnTo>
                      <a:pt x="31666" y="7836"/>
                    </a:lnTo>
                    <a:lnTo>
                      <a:pt x="28666" y="10775"/>
                    </a:lnTo>
                    <a:lnTo>
                      <a:pt x="25666" y="13224"/>
                    </a:lnTo>
                    <a:lnTo>
                      <a:pt x="23000" y="16653"/>
                    </a:lnTo>
                    <a:lnTo>
                      <a:pt x="20333" y="19591"/>
                    </a:lnTo>
                    <a:lnTo>
                      <a:pt x="18333" y="23020"/>
                    </a:lnTo>
                    <a:lnTo>
                      <a:pt x="16333" y="26448"/>
                    </a:lnTo>
                    <a:lnTo>
                      <a:pt x="15000" y="30367"/>
                    </a:lnTo>
                    <a:lnTo>
                      <a:pt x="13666" y="34285"/>
                    </a:lnTo>
                    <a:lnTo>
                      <a:pt x="13333" y="38693"/>
                    </a:lnTo>
                    <a:lnTo>
                      <a:pt x="13000" y="4310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3" name="Shape 443"/>
              <p:cNvSpPr/>
              <p:nvPr/>
            </p:nvSpPr>
            <p:spPr>
              <a:xfrm>
                <a:off x="10604501" y="3016250"/>
                <a:ext cx="58738" cy="39687"/>
              </a:xfrm>
              <a:custGeom>
                <a:pathLst>
                  <a:path extrusionOk="0" h="120000" w="120000">
                    <a:moveTo>
                      <a:pt x="0" y="60346"/>
                    </a:moveTo>
                    <a:lnTo>
                      <a:pt x="472" y="54104"/>
                    </a:lnTo>
                    <a:lnTo>
                      <a:pt x="944" y="47861"/>
                    </a:lnTo>
                    <a:lnTo>
                      <a:pt x="2834" y="42312"/>
                    </a:lnTo>
                    <a:lnTo>
                      <a:pt x="4724" y="36763"/>
                    </a:lnTo>
                    <a:lnTo>
                      <a:pt x="7559" y="31907"/>
                    </a:lnTo>
                    <a:lnTo>
                      <a:pt x="10393" y="27052"/>
                    </a:lnTo>
                    <a:lnTo>
                      <a:pt x="14173" y="22890"/>
                    </a:lnTo>
                    <a:lnTo>
                      <a:pt x="17952" y="18034"/>
                    </a:lnTo>
                    <a:lnTo>
                      <a:pt x="22204" y="14566"/>
                    </a:lnTo>
                    <a:lnTo>
                      <a:pt x="26456" y="10404"/>
                    </a:lnTo>
                    <a:lnTo>
                      <a:pt x="31181" y="7630"/>
                    </a:lnTo>
                    <a:lnTo>
                      <a:pt x="36850" y="4855"/>
                    </a:lnTo>
                    <a:lnTo>
                      <a:pt x="42047" y="3468"/>
                    </a:lnTo>
                    <a:lnTo>
                      <a:pt x="48188" y="2080"/>
                    </a:lnTo>
                    <a:lnTo>
                      <a:pt x="54330" y="1387"/>
                    </a:lnTo>
                    <a:lnTo>
                      <a:pt x="60000" y="0"/>
                    </a:lnTo>
                    <a:lnTo>
                      <a:pt x="66141" y="1387"/>
                    </a:lnTo>
                    <a:lnTo>
                      <a:pt x="71811" y="2080"/>
                    </a:lnTo>
                    <a:lnTo>
                      <a:pt x="77952" y="3468"/>
                    </a:lnTo>
                    <a:lnTo>
                      <a:pt x="83149" y="4855"/>
                    </a:lnTo>
                    <a:lnTo>
                      <a:pt x="88818" y="7630"/>
                    </a:lnTo>
                    <a:lnTo>
                      <a:pt x="93543" y="10404"/>
                    </a:lnTo>
                    <a:lnTo>
                      <a:pt x="97795" y="14566"/>
                    </a:lnTo>
                    <a:lnTo>
                      <a:pt x="102047" y="18034"/>
                    </a:lnTo>
                    <a:lnTo>
                      <a:pt x="105826" y="22890"/>
                    </a:lnTo>
                    <a:lnTo>
                      <a:pt x="109606" y="27052"/>
                    </a:lnTo>
                    <a:lnTo>
                      <a:pt x="112440" y="31907"/>
                    </a:lnTo>
                    <a:lnTo>
                      <a:pt x="115275" y="36763"/>
                    </a:lnTo>
                    <a:lnTo>
                      <a:pt x="117165" y="42312"/>
                    </a:lnTo>
                    <a:lnTo>
                      <a:pt x="119055" y="47861"/>
                    </a:lnTo>
                    <a:lnTo>
                      <a:pt x="119527" y="54104"/>
                    </a:lnTo>
                    <a:lnTo>
                      <a:pt x="120000" y="60346"/>
                    </a:lnTo>
                    <a:lnTo>
                      <a:pt x="119527" y="65895"/>
                    </a:lnTo>
                    <a:lnTo>
                      <a:pt x="119055" y="72832"/>
                    </a:lnTo>
                    <a:lnTo>
                      <a:pt x="117165" y="78381"/>
                    </a:lnTo>
                    <a:lnTo>
                      <a:pt x="115275" y="83930"/>
                    </a:lnTo>
                    <a:lnTo>
                      <a:pt x="112440" y="88092"/>
                    </a:lnTo>
                    <a:lnTo>
                      <a:pt x="109606" y="93641"/>
                    </a:lnTo>
                    <a:lnTo>
                      <a:pt x="105826" y="97803"/>
                    </a:lnTo>
                    <a:lnTo>
                      <a:pt x="102047" y="102658"/>
                    </a:lnTo>
                    <a:lnTo>
                      <a:pt x="97795" y="106820"/>
                    </a:lnTo>
                    <a:lnTo>
                      <a:pt x="93543" y="109595"/>
                    </a:lnTo>
                    <a:lnTo>
                      <a:pt x="88818" y="113063"/>
                    </a:lnTo>
                    <a:lnTo>
                      <a:pt x="83149" y="115144"/>
                    </a:lnTo>
                    <a:lnTo>
                      <a:pt x="77952" y="117225"/>
                    </a:lnTo>
                    <a:lnTo>
                      <a:pt x="71811" y="118612"/>
                    </a:lnTo>
                    <a:lnTo>
                      <a:pt x="66141" y="119306"/>
                    </a:lnTo>
                    <a:lnTo>
                      <a:pt x="60000" y="120000"/>
                    </a:lnTo>
                    <a:lnTo>
                      <a:pt x="54330" y="119306"/>
                    </a:lnTo>
                    <a:lnTo>
                      <a:pt x="48188" y="118612"/>
                    </a:lnTo>
                    <a:lnTo>
                      <a:pt x="42047" y="117225"/>
                    </a:lnTo>
                    <a:lnTo>
                      <a:pt x="36850" y="115144"/>
                    </a:lnTo>
                    <a:lnTo>
                      <a:pt x="31181" y="113063"/>
                    </a:lnTo>
                    <a:lnTo>
                      <a:pt x="26456" y="109595"/>
                    </a:lnTo>
                    <a:lnTo>
                      <a:pt x="22204" y="106820"/>
                    </a:lnTo>
                    <a:lnTo>
                      <a:pt x="17952" y="102658"/>
                    </a:lnTo>
                    <a:lnTo>
                      <a:pt x="14173" y="97803"/>
                    </a:lnTo>
                    <a:lnTo>
                      <a:pt x="10393" y="93641"/>
                    </a:lnTo>
                    <a:lnTo>
                      <a:pt x="7559" y="88092"/>
                    </a:lnTo>
                    <a:lnTo>
                      <a:pt x="4724" y="83930"/>
                    </a:lnTo>
                    <a:lnTo>
                      <a:pt x="2834" y="78381"/>
                    </a:lnTo>
                    <a:lnTo>
                      <a:pt x="944" y="72832"/>
                    </a:lnTo>
                    <a:lnTo>
                      <a:pt x="472" y="65895"/>
                    </a:lnTo>
                    <a:lnTo>
                      <a:pt x="0" y="60346"/>
                    </a:lnTo>
                    <a:close/>
                    <a:moveTo>
                      <a:pt x="10866" y="69364"/>
                    </a:moveTo>
                    <a:lnTo>
                      <a:pt x="13228" y="64508"/>
                    </a:lnTo>
                    <a:lnTo>
                      <a:pt x="15590" y="59653"/>
                    </a:lnTo>
                    <a:lnTo>
                      <a:pt x="18897" y="56184"/>
                    </a:lnTo>
                    <a:lnTo>
                      <a:pt x="22677" y="52716"/>
                    </a:lnTo>
                    <a:lnTo>
                      <a:pt x="26929" y="50635"/>
                    </a:lnTo>
                    <a:lnTo>
                      <a:pt x="31181" y="47861"/>
                    </a:lnTo>
                    <a:lnTo>
                      <a:pt x="36377" y="46473"/>
                    </a:lnTo>
                    <a:lnTo>
                      <a:pt x="40629" y="45780"/>
                    </a:lnTo>
                    <a:lnTo>
                      <a:pt x="57165" y="43699"/>
                    </a:lnTo>
                    <a:lnTo>
                      <a:pt x="64251" y="45086"/>
                    </a:lnTo>
                    <a:lnTo>
                      <a:pt x="70866" y="47861"/>
                    </a:lnTo>
                    <a:lnTo>
                      <a:pt x="76062" y="51329"/>
                    </a:lnTo>
                    <a:lnTo>
                      <a:pt x="81732" y="52716"/>
                    </a:lnTo>
                    <a:lnTo>
                      <a:pt x="85984" y="53410"/>
                    </a:lnTo>
                    <a:lnTo>
                      <a:pt x="89763" y="53410"/>
                    </a:lnTo>
                    <a:lnTo>
                      <a:pt x="93070" y="53410"/>
                    </a:lnTo>
                    <a:lnTo>
                      <a:pt x="95905" y="52716"/>
                    </a:lnTo>
                    <a:lnTo>
                      <a:pt x="98267" y="51329"/>
                    </a:lnTo>
                    <a:lnTo>
                      <a:pt x="101574" y="47861"/>
                    </a:lnTo>
                    <a:lnTo>
                      <a:pt x="103937" y="45086"/>
                    </a:lnTo>
                    <a:lnTo>
                      <a:pt x="104881" y="42312"/>
                    </a:lnTo>
                    <a:lnTo>
                      <a:pt x="104881" y="41618"/>
                    </a:lnTo>
                    <a:lnTo>
                      <a:pt x="102992" y="36763"/>
                    </a:lnTo>
                    <a:lnTo>
                      <a:pt x="100157" y="31907"/>
                    </a:lnTo>
                    <a:lnTo>
                      <a:pt x="96850" y="28439"/>
                    </a:lnTo>
                    <a:lnTo>
                      <a:pt x="93543" y="24971"/>
                    </a:lnTo>
                    <a:lnTo>
                      <a:pt x="89291" y="22890"/>
                    </a:lnTo>
                    <a:lnTo>
                      <a:pt x="85039" y="20115"/>
                    </a:lnTo>
                    <a:lnTo>
                      <a:pt x="80787" y="18728"/>
                    </a:lnTo>
                    <a:lnTo>
                      <a:pt x="76062" y="16647"/>
                    </a:lnTo>
                    <a:lnTo>
                      <a:pt x="60472" y="13872"/>
                    </a:lnTo>
                    <a:lnTo>
                      <a:pt x="53385" y="13179"/>
                    </a:lnTo>
                    <a:lnTo>
                      <a:pt x="44409" y="16647"/>
                    </a:lnTo>
                    <a:lnTo>
                      <a:pt x="36377" y="20809"/>
                    </a:lnTo>
                    <a:lnTo>
                      <a:pt x="29763" y="25664"/>
                    </a:lnTo>
                    <a:lnTo>
                      <a:pt x="24566" y="29826"/>
                    </a:lnTo>
                    <a:lnTo>
                      <a:pt x="19842" y="34682"/>
                    </a:lnTo>
                    <a:lnTo>
                      <a:pt x="17007" y="39537"/>
                    </a:lnTo>
                    <a:lnTo>
                      <a:pt x="14173" y="43699"/>
                    </a:lnTo>
                    <a:lnTo>
                      <a:pt x="12283" y="48554"/>
                    </a:lnTo>
                    <a:lnTo>
                      <a:pt x="10866" y="52716"/>
                    </a:lnTo>
                    <a:lnTo>
                      <a:pt x="10393" y="56878"/>
                    </a:lnTo>
                    <a:lnTo>
                      <a:pt x="9921" y="60346"/>
                    </a:lnTo>
                    <a:lnTo>
                      <a:pt x="10393" y="63815"/>
                    </a:lnTo>
                    <a:lnTo>
                      <a:pt x="10393" y="67976"/>
                    </a:lnTo>
                    <a:lnTo>
                      <a:pt x="10866" y="69364"/>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4" name="Shape 444"/>
              <p:cNvSpPr/>
              <p:nvPr/>
            </p:nvSpPr>
            <p:spPr>
              <a:xfrm>
                <a:off x="10544176" y="2809875"/>
                <a:ext cx="65088" cy="119062"/>
              </a:xfrm>
              <a:custGeom>
                <a:pathLst>
                  <a:path extrusionOk="0" h="120000" w="120000">
                    <a:moveTo>
                      <a:pt x="7132" y="29885"/>
                    </a:moveTo>
                    <a:lnTo>
                      <a:pt x="3776" y="24182"/>
                    </a:lnTo>
                    <a:lnTo>
                      <a:pt x="1678" y="19163"/>
                    </a:lnTo>
                    <a:lnTo>
                      <a:pt x="419" y="15285"/>
                    </a:lnTo>
                    <a:lnTo>
                      <a:pt x="0" y="11863"/>
                    </a:lnTo>
                    <a:lnTo>
                      <a:pt x="1258" y="7984"/>
                    </a:lnTo>
                    <a:lnTo>
                      <a:pt x="1678" y="6615"/>
                    </a:lnTo>
                    <a:lnTo>
                      <a:pt x="6713" y="4334"/>
                    </a:lnTo>
                    <a:lnTo>
                      <a:pt x="12167" y="2281"/>
                    </a:lnTo>
                    <a:lnTo>
                      <a:pt x="17202" y="912"/>
                    </a:lnTo>
                    <a:lnTo>
                      <a:pt x="22237" y="228"/>
                    </a:lnTo>
                    <a:lnTo>
                      <a:pt x="26853" y="0"/>
                    </a:lnTo>
                    <a:lnTo>
                      <a:pt x="31468" y="0"/>
                    </a:lnTo>
                    <a:lnTo>
                      <a:pt x="35664" y="456"/>
                    </a:lnTo>
                    <a:lnTo>
                      <a:pt x="39440" y="912"/>
                    </a:lnTo>
                    <a:lnTo>
                      <a:pt x="42797" y="1825"/>
                    </a:lnTo>
                    <a:lnTo>
                      <a:pt x="46153" y="2737"/>
                    </a:lnTo>
                    <a:lnTo>
                      <a:pt x="49090" y="3650"/>
                    </a:lnTo>
                    <a:lnTo>
                      <a:pt x="51608" y="4562"/>
                    </a:lnTo>
                    <a:lnTo>
                      <a:pt x="54545" y="6159"/>
                    </a:lnTo>
                    <a:lnTo>
                      <a:pt x="55804" y="6615"/>
                    </a:lnTo>
                    <a:lnTo>
                      <a:pt x="120000" y="120000"/>
                    </a:lnTo>
                    <a:lnTo>
                      <a:pt x="118321" y="116806"/>
                    </a:lnTo>
                    <a:lnTo>
                      <a:pt x="115804" y="113612"/>
                    </a:lnTo>
                    <a:lnTo>
                      <a:pt x="112867" y="110418"/>
                    </a:lnTo>
                    <a:lnTo>
                      <a:pt x="109510" y="106996"/>
                    </a:lnTo>
                    <a:lnTo>
                      <a:pt x="102377" y="99695"/>
                    </a:lnTo>
                    <a:lnTo>
                      <a:pt x="94405" y="92395"/>
                    </a:lnTo>
                    <a:lnTo>
                      <a:pt x="85174" y="84638"/>
                    </a:lnTo>
                    <a:lnTo>
                      <a:pt x="75524" y="77110"/>
                    </a:lnTo>
                    <a:lnTo>
                      <a:pt x="65874" y="69809"/>
                    </a:lnTo>
                    <a:lnTo>
                      <a:pt x="56223" y="62737"/>
                    </a:lnTo>
                    <a:lnTo>
                      <a:pt x="37762" y="49961"/>
                    </a:lnTo>
                    <a:lnTo>
                      <a:pt x="22237" y="39695"/>
                    </a:lnTo>
                    <a:lnTo>
                      <a:pt x="11328" y="32623"/>
                    </a:lnTo>
                    <a:lnTo>
                      <a:pt x="7132" y="29885"/>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5" name="Shape 445"/>
              <p:cNvSpPr/>
              <p:nvPr/>
            </p:nvSpPr>
            <p:spPr>
              <a:xfrm>
                <a:off x="10922001" y="3165475"/>
                <a:ext cx="19050" cy="7937"/>
              </a:xfrm>
              <a:custGeom>
                <a:pathLst>
                  <a:path extrusionOk="0" h="120000" w="120000">
                    <a:moveTo>
                      <a:pt x="0" y="0"/>
                    </a:moveTo>
                    <a:lnTo>
                      <a:pt x="27341" y="24827"/>
                    </a:lnTo>
                    <a:lnTo>
                      <a:pt x="33417" y="28965"/>
                    </a:lnTo>
                    <a:lnTo>
                      <a:pt x="50126" y="33103"/>
                    </a:lnTo>
                    <a:lnTo>
                      <a:pt x="75949" y="41379"/>
                    </a:lnTo>
                    <a:lnTo>
                      <a:pt x="107848" y="53793"/>
                    </a:lnTo>
                    <a:lnTo>
                      <a:pt x="113924" y="86896"/>
                    </a:lnTo>
                    <a:lnTo>
                      <a:pt x="120000" y="120000"/>
                    </a:lnTo>
                    <a:lnTo>
                      <a:pt x="89620" y="86896"/>
                    </a:lnTo>
                    <a:lnTo>
                      <a:pt x="60759" y="57931"/>
                    </a:lnTo>
                    <a:lnTo>
                      <a:pt x="30379" y="28965"/>
                    </a:lnTo>
                    <a:lnTo>
                      <a:pt x="0" y="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6" name="Shape 446"/>
              <p:cNvSpPr/>
              <p:nvPr/>
            </p:nvSpPr>
            <p:spPr>
              <a:xfrm>
                <a:off x="10929939" y="3154362"/>
                <a:ext cx="3175" cy="3175"/>
              </a:xfrm>
              <a:custGeom>
                <a:pathLst>
                  <a:path extrusionOk="0" h="120000" w="120000">
                    <a:moveTo>
                      <a:pt x="0" y="88000"/>
                    </a:moveTo>
                    <a:lnTo>
                      <a:pt x="21818" y="0"/>
                    </a:lnTo>
                    <a:lnTo>
                      <a:pt x="76363" y="64000"/>
                    </a:lnTo>
                    <a:lnTo>
                      <a:pt x="120000" y="120000"/>
                    </a:lnTo>
                    <a:lnTo>
                      <a:pt x="65454" y="104000"/>
                    </a:lnTo>
                    <a:lnTo>
                      <a:pt x="0" y="88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7" name="Shape 447"/>
              <p:cNvSpPr/>
              <p:nvPr/>
            </p:nvSpPr>
            <p:spPr>
              <a:xfrm>
                <a:off x="10699751" y="3109912"/>
                <a:ext cx="36513" cy="39687"/>
              </a:xfrm>
              <a:custGeom>
                <a:pathLst>
                  <a:path extrusionOk="0" h="120000" w="120000">
                    <a:moveTo>
                      <a:pt x="30193" y="78171"/>
                    </a:moveTo>
                    <a:lnTo>
                      <a:pt x="10064" y="68571"/>
                    </a:lnTo>
                    <a:lnTo>
                      <a:pt x="5419" y="60342"/>
                    </a:lnTo>
                    <a:lnTo>
                      <a:pt x="0" y="52799"/>
                    </a:lnTo>
                    <a:lnTo>
                      <a:pt x="31741" y="41142"/>
                    </a:lnTo>
                    <a:lnTo>
                      <a:pt x="41806" y="0"/>
                    </a:lnTo>
                    <a:lnTo>
                      <a:pt x="72774" y="31542"/>
                    </a:lnTo>
                    <a:lnTo>
                      <a:pt x="120000" y="26742"/>
                    </a:lnTo>
                    <a:lnTo>
                      <a:pt x="96000" y="63085"/>
                    </a:lnTo>
                    <a:lnTo>
                      <a:pt x="115354" y="100800"/>
                    </a:lnTo>
                    <a:lnTo>
                      <a:pt x="68903" y="91200"/>
                    </a:lnTo>
                    <a:lnTo>
                      <a:pt x="34838" y="119999"/>
                    </a:lnTo>
                    <a:lnTo>
                      <a:pt x="30193" y="78171"/>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8" name="Shape 448"/>
              <p:cNvSpPr/>
              <p:nvPr/>
            </p:nvSpPr>
            <p:spPr>
              <a:xfrm>
                <a:off x="10793414" y="3098800"/>
                <a:ext cx="38100" cy="25400"/>
              </a:xfrm>
              <a:custGeom>
                <a:pathLst>
                  <a:path extrusionOk="0" h="120000" w="120000">
                    <a:moveTo>
                      <a:pt x="39512" y="52222"/>
                    </a:moveTo>
                    <a:lnTo>
                      <a:pt x="0" y="18888"/>
                    </a:lnTo>
                    <a:lnTo>
                      <a:pt x="29268" y="0"/>
                    </a:lnTo>
                    <a:lnTo>
                      <a:pt x="49024" y="5555"/>
                    </a:lnTo>
                    <a:lnTo>
                      <a:pt x="67317" y="10000"/>
                    </a:lnTo>
                    <a:lnTo>
                      <a:pt x="85609" y="16666"/>
                    </a:lnTo>
                    <a:lnTo>
                      <a:pt x="103902" y="22222"/>
                    </a:lnTo>
                    <a:lnTo>
                      <a:pt x="101707" y="26666"/>
                    </a:lnTo>
                    <a:lnTo>
                      <a:pt x="120000" y="88888"/>
                    </a:lnTo>
                    <a:lnTo>
                      <a:pt x="76097" y="74444"/>
                    </a:lnTo>
                    <a:lnTo>
                      <a:pt x="43902" y="120000"/>
                    </a:lnTo>
                    <a:lnTo>
                      <a:pt x="39512" y="52222"/>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9" name="Shape 449"/>
              <p:cNvSpPr/>
              <p:nvPr/>
            </p:nvSpPr>
            <p:spPr>
              <a:xfrm>
                <a:off x="10579101" y="3194050"/>
                <a:ext cx="385763" cy="122237"/>
              </a:xfrm>
              <a:custGeom>
                <a:pathLst>
                  <a:path extrusionOk="0" h="120000" w="120000">
                    <a:moveTo>
                      <a:pt x="4661" y="110855"/>
                    </a:moveTo>
                    <a:lnTo>
                      <a:pt x="5650" y="111078"/>
                    </a:lnTo>
                    <a:lnTo>
                      <a:pt x="8404" y="111524"/>
                    </a:lnTo>
                    <a:lnTo>
                      <a:pt x="12642" y="112416"/>
                    </a:lnTo>
                    <a:lnTo>
                      <a:pt x="18434" y="112639"/>
                    </a:lnTo>
                    <a:lnTo>
                      <a:pt x="21753" y="112639"/>
                    </a:lnTo>
                    <a:lnTo>
                      <a:pt x="25285" y="112639"/>
                    </a:lnTo>
                    <a:lnTo>
                      <a:pt x="29170" y="112416"/>
                    </a:lnTo>
                    <a:lnTo>
                      <a:pt x="33125" y="111524"/>
                    </a:lnTo>
                    <a:lnTo>
                      <a:pt x="37433" y="110855"/>
                    </a:lnTo>
                    <a:lnTo>
                      <a:pt x="41742" y="109739"/>
                    </a:lnTo>
                    <a:lnTo>
                      <a:pt x="46333" y="108178"/>
                    </a:lnTo>
                    <a:lnTo>
                      <a:pt x="50994" y="106394"/>
                    </a:lnTo>
                    <a:lnTo>
                      <a:pt x="55656" y="104386"/>
                    </a:lnTo>
                    <a:lnTo>
                      <a:pt x="60529" y="101710"/>
                    </a:lnTo>
                    <a:lnTo>
                      <a:pt x="65403" y="98587"/>
                    </a:lnTo>
                    <a:lnTo>
                      <a:pt x="70206" y="95018"/>
                    </a:lnTo>
                    <a:lnTo>
                      <a:pt x="75008" y="91003"/>
                    </a:lnTo>
                    <a:lnTo>
                      <a:pt x="79882" y="86096"/>
                    </a:lnTo>
                    <a:lnTo>
                      <a:pt x="84543" y="80743"/>
                    </a:lnTo>
                    <a:lnTo>
                      <a:pt x="89205" y="74944"/>
                    </a:lnTo>
                    <a:lnTo>
                      <a:pt x="93725" y="68252"/>
                    </a:lnTo>
                    <a:lnTo>
                      <a:pt x="98104" y="60892"/>
                    </a:lnTo>
                    <a:lnTo>
                      <a:pt x="102342" y="52862"/>
                    </a:lnTo>
                    <a:lnTo>
                      <a:pt x="106368" y="43940"/>
                    </a:lnTo>
                    <a:lnTo>
                      <a:pt x="110182" y="34349"/>
                    </a:lnTo>
                    <a:lnTo>
                      <a:pt x="113713" y="23866"/>
                    </a:lnTo>
                    <a:lnTo>
                      <a:pt x="117033" y="12267"/>
                    </a:lnTo>
                    <a:lnTo>
                      <a:pt x="120000" y="0"/>
                    </a:lnTo>
                    <a:lnTo>
                      <a:pt x="120000" y="12936"/>
                    </a:lnTo>
                    <a:lnTo>
                      <a:pt x="119717" y="14498"/>
                    </a:lnTo>
                    <a:lnTo>
                      <a:pt x="118658" y="18513"/>
                    </a:lnTo>
                    <a:lnTo>
                      <a:pt x="117810" y="21635"/>
                    </a:lnTo>
                    <a:lnTo>
                      <a:pt x="116821" y="25204"/>
                    </a:lnTo>
                    <a:lnTo>
                      <a:pt x="115550" y="28996"/>
                    </a:lnTo>
                    <a:lnTo>
                      <a:pt x="114208" y="33234"/>
                    </a:lnTo>
                    <a:lnTo>
                      <a:pt x="112513" y="38141"/>
                    </a:lnTo>
                    <a:lnTo>
                      <a:pt x="110676" y="43048"/>
                    </a:lnTo>
                    <a:lnTo>
                      <a:pt x="108557" y="48401"/>
                    </a:lnTo>
                    <a:lnTo>
                      <a:pt x="106227" y="53754"/>
                    </a:lnTo>
                    <a:lnTo>
                      <a:pt x="103684" y="59107"/>
                    </a:lnTo>
                    <a:lnTo>
                      <a:pt x="100859" y="64684"/>
                    </a:lnTo>
                    <a:lnTo>
                      <a:pt x="97680" y="70260"/>
                    </a:lnTo>
                    <a:lnTo>
                      <a:pt x="94432" y="75836"/>
                    </a:lnTo>
                    <a:lnTo>
                      <a:pt x="90759" y="81412"/>
                    </a:lnTo>
                    <a:lnTo>
                      <a:pt x="86874" y="86765"/>
                    </a:lnTo>
                    <a:lnTo>
                      <a:pt x="82778" y="91895"/>
                    </a:lnTo>
                    <a:lnTo>
                      <a:pt x="78257" y="96802"/>
                    </a:lnTo>
                    <a:lnTo>
                      <a:pt x="73525" y="101486"/>
                    </a:lnTo>
                    <a:lnTo>
                      <a:pt x="68440" y="105501"/>
                    </a:lnTo>
                    <a:lnTo>
                      <a:pt x="63143" y="109293"/>
                    </a:lnTo>
                    <a:lnTo>
                      <a:pt x="57492" y="112639"/>
                    </a:lnTo>
                    <a:lnTo>
                      <a:pt x="51418" y="115315"/>
                    </a:lnTo>
                    <a:lnTo>
                      <a:pt x="45061" y="117546"/>
                    </a:lnTo>
                    <a:lnTo>
                      <a:pt x="38493" y="119107"/>
                    </a:lnTo>
                    <a:lnTo>
                      <a:pt x="31430" y="119776"/>
                    </a:lnTo>
                    <a:lnTo>
                      <a:pt x="24084" y="120000"/>
                    </a:lnTo>
                    <a:lnTo>
                      <a:pt x="16386" y="119330"/>
                    </a:lnTo>
                    <a:lnTo>
                      <a:pt x="8404" y="117546"/>
                    </a:lnTo>
                    <a:lnTo>
                      <a:pt x="0" y="115092"/>
                    </a:lnTo>
                    <a:lnTo>
                      <a:pt x="4661" y="110855"/>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0" name="Shape 450"/>
              <p:cNvSpPr/>
              <p:nvPr/>
            </p:nvSpPr>
            <p:spPr>
              <a:xfrm>
                <a:off x="11180764" y="3027362"/>
                <a:ext cx="55563" cy="19050"/>
              </a:xfrm>
              <a:custGeom>
                <a:pathLst>
                  <a:path extrusionOk="0" h="120000" w="120000">
                    <a:moveTo>
                      <a:pt x="26720" y="120000"/>
                    </a:moveTo>
                    <a:lnTo>
                      <a:pt x="110283" y="65714"/>
                    </a:lnTo>
                    <a:lnTo>
                      <a:pt x="120000" y="0"/>
                    </a:lnTo>
                    <a:lnTo>
                      <a:pt x="0" y="65714"/>
                    </a:lnTo>
                    <a:lnTo>
                      <a:pt x="26720" y="12000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1" name="Shape 451"/>
              <p:cNvSpPr/>
              <p:nvPr/>
            </p:nvSpPr>
            <p:spPr>
              <a:xfrm>
                <a:off x="10275889" y="3059112"/>
                <a:ext cx="47625" cy="4762"/>
              </a:xfrm>
              <a:custGeom>
                <a:pathLst>
                  <a:path extrusionOk="0" h="120000" w="120000">
                    <a:moveTo>
                      <a:pt x="40961" y="18947"/>
                    </a:moveTo>
                    <a:lnTo>
                      <a:pt x="120000" y="0"/>
                    </a:lnTo>
                    <a:lnTo>
                      <a:pt x="0" y="120000"/>
                    </a:lnTo>
                    <a:lnTo>
                      <a:pt x="7500" y="88421"/>
                    </a:lnTo>
                    <a:lnTo>
                      <a:pt x="17307" y="63157"/>
                    </a:lnTo>
                    <a:lnTo>
                      <a:pt x="28269" y="37894"/>
                    </a:lnTo>
                    <a:lnTo>
                      <a:pt x="40961" y="1894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2" name="Shape 452"/>
              <p:cNvSpPr/>
              <p:nvPr/>
            </p:nvSpPr>
            <p:spPr>
              <a:xfrm>
                <a:off x="10260014" y="3054350"/>
                <a:ext cx="292100" cy="19050"/>
              </a:xfrm>
              <a:custGeom>
                <a:pathLst>
                  <a:path extrusionOk="0" h="120000" w="120000">
                    <a:moveTo>
                      <a:pt x="6266" y="57333"/>
                    </a:moveTo>
                    <a:lnTo>
                      <a:pt x="25720" y="32000"/>
                    </a:lnTo>
                    <a:lnTo>
                      <a:pt x="120000" y="0"/>
                    </a:lnTo>
                    <a:lnTo>
                      <a:pt x="118690" y="1333"/>
                    </a:lnTo>
                    <a:lnTo>
                      <a:pt x="115136" y="2666"/>
                    </a:lnTo>
                    <a:lnTo>
                      <a:pt x="109524" y="6666"/>
                    </a:lnTo>
                    <a:lnTo>
                      <a:pt x="102322" y="12000"/>
                    </a:lnTo>
                    <a:lnTo>
                      <a:pt x="93717" y="17333"/>
                    </a:lnTo>
                    <a:lnTo>
                      <a:pt x="84084" y="25333"/>
                    </a:lnTo>
                    <a:lnTo>
                      <a:pt x="73702" y="33333"/>
                    </a:lnTo>
                    <a:lnTo>
                      <a:pt x="62852" y="41333"/>
                    </a:lnTo>
                    <a:lnTo>
                      <a:pt x="51909" y="50666"/>
                    </a:lnTo>
                    <a:lnTo>
                      <a:pt x="41340" y="61333"/>
                    </a:lnTo>
                    <a:lnTo>
                      <a:pt x="31239" y="69333"/>
                    </a:lnTo>
                    <a:lnTo>
                      <a:pt x="21979" y="80000"/>
                    </a:lnTo>
                    <a:lnTo>
                      <a:pt x="13936" y="90666"/>
                    </a:lnTo>
                    <a:lnTo>
                      <a:pt x="7295" y="100000"/>
                    </a:lnTo>
                    <a:lnTo>
                      <a:pt x="4770" y="106666"/>
                    </a:lnTo>
                    <a:lnTo>
                      <a:pt x="2618" y="110666"/>
                    </a:lnTo>
                    <a:lnTo>
                      <a:pt x="935" y="116000"/>
                    </a:lnTo>
                    <a:lnTo>
                      <a:pt x="0" y="120000"/>
                    </a:lnTo>
                    <a:lnTo>
                      <a:pt x="187" y="114666"/>
                    </a:lnTo>
                    <a:lnTo>
                      <a:pt x="1215" y="98666"/>
                    </a:lnTo>
                    <a:lnTo>
                      <a:pt x="2057" y="88000"/>
                    </a:lnTo>
                    <a:lnTo>
                      <a:pt x="3086" y="77333"/>
                    </a:lnTo>
                    <a:lnTo>
                      <a:pt x="4489" y="66666"/>
                    </a:lnTo>
                    <a:lnTo>
                      <a:pt x="6266" y="5733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3" name="Shape 453"/>
              <p:cNvSpPr/>
              <p:nvPr/>
            </p:nvSpPr>
            <p:spPr>
              <a:xfrm>
                <a:off x="10591801" y="2787650"/>
                <a:ext cx="65088" cy="182562"/>
              </a:xfrm>
              <a:custGeom>
                <a:pathLst>
                  <a:path extrusionOk="0" h="120000" w="120000">
                    <a:moveTo>
                      <a:pt x="116631" y="112397"/>
                    </a:moveTo>
                    <a:lnTo>
                      <a:pt x="119999" y="117913"/>
                    </a:lnTo>
                    <a:lnTo>
                      <a:pt x="119999" y="120000"/>
                    </a:lnTo>
                    <a:lnTo>
                      <a:pt x="116631" y="112397"/>
                    </a:lnTo>
                    <a:close/>
                    <a:moveTo>
                      <a:pt x="61052" y="24596"/>
                    </a:moveTo>
                    <a:lnTo>
                      <a:pt x="61052" y="21763"/>
                    </a:lnTo>
                    <a:lnTo>
                      <a:pt x="60631" y="19229"/>
                    </a:lnTo>
                    <a:lnTo>
                      <a:pt x="59368" y="16844"/>
                    </a:lnTo>
                    <a:lnTo>
                      <a:pt x="58526" y="14757"/>
                    </a:lnTo>
                    <a:lnTo>
                      <a:pt x="57263" y="12670"/>
                    </a:lnTo>
                    <a:lnTo>
                      <a:pt x="55578" y="11031"/>
                    </a:lnTo>
                    <a:lnTo>
                      <a:pt x="53894" y="9391"/>
                    </a:lnTo>
                    <a:lnTo>
                      <a:pt x="51789" y="8049"/>
                    </a:lnTo>
                    <a:lnTo>
                      <a:pt x="49263" y="6857"/>
                    </a:lnTo>
                    <a:lnTo>
                      <a:pt x="47157" y="5813"/>
                    </a:lnTo>
                    <a:lnTo>
                      <a:pt x="44631" y="4770"/>
                    </a:lnTo>
                    <a:lnTo>
                      <a:pt x="41684" y="4173"/>
                    </a:lnTo>
                    <a:lnTo>
                      <a:pt x="39157" y="3428"/>
                    </a:lnTo>
                    <a:lnTo>
                      <a:pt x="36631" y="2981"/>
                    </a:lnTo>
                    <a:lnTo>
                      <a:pt x="33684" y="2683"/>
                    </a:lnTo>
                    <a:lnTo>
                      <a:pt x="30736" y="2236"/>
                    </a:lnTo>
                    <a:lnTo>
                      <a:pt x="24842" y="1937"/>
                    </a:lnTo>
                    <a:lnTo>
                      <a:pt x="18947" y="1937"/>
                    </a:lnTo>
                    <a:lnTo>
                      <a:pt x="13894" y="2086"/>
                    </a:lnTo>
                    <a:lnTo>
                      <a:pt x="9263" y="2385"/>
                    </a:lnTo>
                    <a:lnTo>
                      <a:pt x="2105" y="3130"/>
                    </a:lnTo>
                    <a:lnTo>
                      <a:pt x="0" y="3577"/>
                    </a:lnTo>
                    <a:lnTo>
                      <a:pt x="2105" y="2981"/>
                    </a:lnTo>
                    <a:lnTo>
                      <a:pt x="8842" y="1639"/>
                    </a:lnTo>
                    <a:lnTo>
                      <a:pt x="13473" y="894"/>
                    </a:lnTo>
                    <a:lnTo>
                      <a:pt x="18526" y="447"/>
                    </a:lnTo>
                    <a:lnTo>
                      <a:pt x="24421" y="0"/>
                    </a:lnTo>
                    <a:lnTo>
                      <a:pt x="30736" y="0"/>
                    </a:lnTo>
                    <a:lnTo>
                      <a:pt x="33684" y="0"/>
                    </a:lnTo>
                    <a:lnTo>
                      <a:pt x="37052" y="447"/>
                    </a:lnTo>
                    <a:lnTo>
                      <a:pt x="40421" y="745"/>
                    </a:lnTo>
                    <a:lnTo>
                      <a:pt x="43368" y="1192"/>
                    </a:lnTo>
                    <a:lnTo>
                      <a:pt x="46736" y="1937"/>
                    </a:lnTo>
                    <a:lnTo>
                      <a:pt x="50105" y="2832"/>
                    </a:lnTo>
                    <a:lnTo>
                      <a:pt x="52631" y="3875"/>
                    </a:lnTo>
                    <a:lnTo>
                      <a:pt x="56000" y="5068"/>
                    </a:lnTo>
                    <a:lnTo>
                      <a:pt x="58947" y="6409"/>
                    </a:lnTo>
                    <a:lnTo>
                      <a:pt x="61894" y="7900"/>
                    </a:lnTo>
                    <a:lnTo>
                      <a:pt x="64842" y="9838"/>
                    </a:lnTo>
                    <a:lnTo>
                      <a:pt x="67789" y="11776"/>
                    </a:lnTo>
                    <a:lnTo>
                      <a:pt x="70315" y="14161"/>
                    </a:lnTo>
                    <a:lnTo>
                      <a:pt x="72421" y="16844"/>
                    </a:lnTo>
                    <a:lnTo>
                      <a:pt x="74526" y="19677"/>
                    </a:lnTo>
                    <a:lnTo>
                      <a:pt x="77052" y="22807"/>
                    </a:lnTo>
                    <a:lnTo>
                      <a:pt x="116631" y="112397"/>
                    </a:lnTo>
                    <a:lnTo>
                      <a:pt x="61052" y="2459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4" name="Shape 454"/>
              <p:cNvSpPr/>
              <p:nvPr/>
            </p:nvSpPr>
            <p:spPr>
              <a:xfrm>
                <a:off x="10668001" y="2787650"/>
                <a:ext cx="31750" cy="190500"/>
              </a:xfrm>
              <a:custGeom>
                <a:pathLst>
                  <a:path extrusionOk="0" h="120000" w="120000">
                    <a:moveTo>
                      <a:pt x="47832" y="119713"/>
                    </a:moveTo>
                    <a:lnTo>
                      <a:pt x="86433" y="26460"/>
                    </a:lnTo>
                    <a:lnTo>
                      <a:pt x="89790" y="23742"/>
                    </a:lnTo>
                    <a:lnTo>
                      <a:pt x="93146" y="21311"/>
                    </a:lnTo>
                    <a:lnTo>
                      <a:pt x="94825" y="19022"/>
                    </a:lnTo>
                    <a:lnTo>
                      <a:pt x="97342" y="16877"/>
                    </a:lnTo>
                    <a:lnTo>
                      <a:pt x="97342" y="15160"/>
                    </a:lnTo>
                    <a:lnTo>
                      <a:pt x="95664" y="13301"/>
                    </a:lnTo>
                    <a:lnTo>
                      <a:pt x="94825" y="11728"/>
                    </a:lnTo>
                    <a:lnTo>
                      <a:pt x="93146" y="10154"/>
                    </a:lnTo>
                    <a:lnTo>
                      <a:pt x="91468" y="8867"/>
                    </a:lnTo>
                    <a:lnTo>
                      <a:pt x="87272" y="7723"/>
                    </a:lnTo>
                    <a:lnTo>
                      <a:pt x="84755" y="6579"/>
                    </a:lnTo>
                    <a:lnTo>
                      <a:pt x="80559" y="5721"/>
                    </a:lnTo>
                    <a:lnTo>
                      <a:pt x="75524" y="4862"/>
                    </a:lnTo>
                    <a:lnTo>
                      <a:pt x="71328" y="4147"/>
                    </a:lnTo>
                    <a:lnTo>
                      <a:pt x="66293" y="3432"/>
                    </a:lnTo>
                    <a:lnTo>
                      <a:pt x="61258" y="3003"/>
                    </a:lnTo>
                    <a:lnTo>
                      <a:pt x="51188" y="2145"/>
                    </a:lnTo>
                    <a:lnTo>
                      <a:pt x="40279" y="1716"/>
                    </a:lnTo>
                    <a:lnTo>
                      <a:pt x="29370" y="1430"/>
                    </a:lnTo>
                    <a:lnTo>
                      <a:pt x="20139" y="1144"/>
                    </a:lnTo>
                    <a:lnTo>
                      <a:pt x="5874" y="1144"/>
                    </a:lnTo>
                    <a:lnTo>
                      <a:pt x="0" y="1430"/>
                    </a:lnTo>
                    <a:lnTo>
                      <a:pt x="5874" y="1001"/>
                    </a:lnTo>
                    <a:lnTo>
                      <a:pt x="20139" y="429"/>
                    </a:lnTo>
                    <a:lnTo>
                      <a:pt x="31048" y="286"/>
                    </a:lnTo>
                    <a:lnTo>
                      <a:pt x="41118" y="0"/>
                    </a:lnTo>
                    <a:lnTo>
                      <a:pt x="52867" y="429"/>
                    </a:lnTo>
                    <a:lnTo>
                      <a:pt x="64615" y="858"/>
                    </a:lnTo>
                    <a:lnTo>
                      <a:pt x="71328" y="1144"/>
                    </a:lnTo>
                    <a:lnTo>
                      <a:pt x="76363" y="1716"/>
                    </a:lnTo>
                    <a:lnTo>
                      <a:pt x="81398" y="2288"/>
                    </a:lnTo>
                    <a:lnTo>
                      <a:pt x="87272" y="3146"/>
                    </a:lnTo>
                    <a:lnTo>
                      <a:pt x="93146" y="4004"/>
                    </a:lnTo>
                    <a:lnTo>
                      <a:pt x="98181" y="5148"/>
                    </a:lnTo>
                    <a:lnTo>
                      <a:pt x="101538" y="6293"/>
                    </a:lnTo>
                    <a:lnTo>
                      <a:pt x="106573" y="7723"/>
                    </a:lnTo>
                    <a:lnTo>
                      <a:pt x="110769" y="9153"/>
                    </a:lnTo>
                    <a:lnTo>
                      <a:pt x="113286" y="11013"/>
                    </a:lnTo>
                    <a:lnTo>
                      <a:pt x="115804" y="13015"/>
                    </a:lnTo>
                    <a:lnTo>
                      <a:pt x="118321" y="15160"/>
                    </a:lnTo>
                    <a:lnTo>
                      <a:pt x="120000" y="17592"/>
                    </a:lnTo>
                    <a:lnTo>
                      <a:pt x="120000" y="20166"/>
                    </a:lnTo>
                    <a:lnTo>
                      <a:pt x="120000" y="23027"/>
                    </a:lnTo>
                    <a:lnTo>
                      <a:pt x="119160" y="26030"/>
                    </a:lnTo>
                    <a:lnTo>
                      <a:pt x="56223" y="120000"/>
                    </a:lnTo>
                    <a:lnTo>
                      <a:pt x="47832" y="11971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5" name="Shape 455"/>
              <p:cNvSpPr/>
              <p:nvPr/>
            </p:nvSpPr>
            <p:spPr>
              <a:xfrm>
                <a:off x="10709276" y="2800350"/>
                <a:ext cx="57150" cy="187325"/>
              </a:xfrm>
              <a:custGeom>
                <a:pathLst>
                  <a:path extrusionOk="0" h="120000" w="120000">
                    <a:moveTo>
                      <a:pt x="0" y="114927"/>
                    </a:moveTo>
                    <a:lnTo>
                      <a:pt x="94960" y="27971"/>
                    </a:lnTo>
                    <a:lnTo>
                      <a:pt x="98740" y="25652"/>
                    </a:lnTo>
                    <a:lnTo>
                      <a:pt x="102047" y="23333"/>
                    </a:lnTo>
                    <a:lnTo>
                      <a:pt x="104881" y="21014"/>
                    </a:lnTo>
                    <a:lnTo>
                      <a:pt x="106299" y="19130"/>
                    </a:lnTo>
                    <a:lnTo>
                      <a:pt x="108188" y="17246"/>
                    </a:lnTo>
                    <a:lnTo>
                      <a:pt x="109133" y="15362"/>
                    </a:lnTo>
                    <a:lnTo>
                      <a:pt x="109133" y="13768"/>
                    </a:lnTo>
                    <a:lnTo>
                      <a:pt x="109133" y="12318"/>
                    </a:lnTo>
                    <a:lnTo>
                      <a:pt x="108661" y="11014"/>
                    </a:lnTo>
                    <a:lnTo>
                      <a:pt x="108188" y="9565"/>
                    </a:lnTo>
                    <a:lnTo>
                      <a:pt x="106299" y="8405"/>
                    </a:lnTo>
                    <a:lnTo>
                      <a:pt x="104881" y="7246"/>
                    </a:lnTo>
                    <a:lnTo>
                      <a:pt x="102992" y="6521"/>
                    </a:lnTo>
                    <a:lnTo>
                      <a:pt x="101102" y="5507"/>
                    </a:lnTo>
                    <a:lnTo>
                      <a:pt x="98740" y="4637"/>
                    </a:lnTo>
                    <a:lnTo>
                      <a:pt x="96377" y="4057"/>
                    </a:lnTo>
                    <a:lnTo>
                      <a:pt x="90708" y="2753"/>
                    </a:lnTo>
                    <a:lnTo>
                      <a:pt x="85511" y="2028"/>
                    </a:lnTo>
                    <a:lnTo>
                      <a:pt x="79842" y="1304"/>
                    </a:lnTo>
                    <a:lnTo>
                      <a:pt x="74645" y="869"/>
                    </a:lnTo>
                    <a:lnTo>
                      <a:pt x="66614" y="289"/>
                    </a:lnTo>
                    <a:lnTo>
                      <a:pt x="63307" y="289"/>
                    </a:lnTo>
                    <a:lnTo>
                      <a:pt x="67086" y="144"/>
                    </a:lnTo>
                    <a:lnTo>
                      <a:pt x="75590" y="0"/>
                    </a:lnTo>
                    <a:lnTo>
                      <a:pt x="81259" y="144"/>
                    </a:lnTo>
                    <a:lnTo>
                      <a:pt x="86929" y="434"/>
                    </a:lnTo>
                    <a:lnTo>
                      <a:pt x="93543" y="1014"/>
                    </a:lnTo>
                    <a:lnTo>
                      <a:pt x="99212" y="2028"/>
                    </a:lnTo>
                    <a:lnTo>
                      <a:pt x="102519" y="2608"/>
                    </a:lnTo>
                    <a:lnTo>
                      <a:pt x="105354" y="3333"/>
                    </a:lnTo>
                    <a:lnTo>
                      <a:pt x="108188" y="4202"/>
                    </a:lnTo>
                    <a:lnTo>
                      <a:pt x="111023" y="5217"/>
                    </a:lnTo>
                    <a:lnTo>
                      <a:pt x="112913" y="6086"/>
                    </a:lnTo>
                    <a:lnTo>
                      <a:pt x="115275" y="7246"/>
                    </a:lnTo>
                    <a:lnTo>
                      <a:pt x="116692" y="8840"/>
                    </a:lnTo>
                    <a:lnTo>
                      <a:pt x="118582" y="10289"/>
                    </a:lnTo>
                    <a:lnTo>
                      <a:pt x="119055" y="11884"/>
                    </a:lnTo>
                    <a:lnTo>
                      <a:pt x="120000" y="13768"/>
                    </a:lnTo>
                    <a:lnTo>
                      <a:pt x="120000" y="15797"/>
                    </a:lnTo>
                    <a:lnTo>
                      <a:pt x="120000" y="18115"/>
                    </a:lnTo>
                    <a:lnTo>
                      <a:pt x="119055" y="20434"/>
                    </a:lnTo>
                    <a:lnTo>
                      <a:pt x="117637" y="23043"/>
                    </a:lnTo>
                    <a:lnTo>
                      <a:pt x="115748" y="25797"/>
                    </a:lnTo>
                    <a:lnTo>
                      <a:pt x="113385" y="28840"/>
                    </a:lnTo>
                    <a:lnTo>
                      <a:pt x="17480" y="120000"/>
                    </a:lnTo>
                    <a:lnTo>
                      <a:pt x="0" y="11492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6" name="Shape 456"/>
              <p:cNvSpPr/>
              <p:nvPr/>
            </p:nvSpPr>
            <p:spPr>
              <a:xfrm>
                <a:off x="10907714" y="3095625"/>
                <a:ext cx="76200" cy="20637"/>
              </a:xfrm>
              <a:custGeom>
                <a:pathLst>
                  <a:path extrusionOk="0" h="120000" w="120000">
                    <a:moveTo>
                      <a:pt x="52588" y="118620"/>
                    </a:moveTo>
                    <a:lnTo>
                      <a:pt x="18000" y="102068"/>
                    </a:lnTo>
                    <a:lnTo>
                      <a:pt x="13764" y="84137"/>
                    </a:lnTo>
                    <a:lnTo>
                      <a:pt x="9529" y="68965"/>
                    </a:lnTo>
                    <a:lnTo>
                      <a:pt x="4941" y="52413"/>
                    </a:lnTo>
                    <a:lnTo>
                      <a:pt x="0" y="35862"/>
                    </a:lnTo>
                    <a:lnTo>
                      <a:pt x="52588" y="53793"/>
                    </a:lnTo>
                    <a:lnTo>
                      <a:pt x="63529" y="57931"/>
                    </a:lnTo>
                    <a:lnTo>
                      <a:pt x="73058" y="59310"/>
                    </a:lnTo>
                    <a:lnTo>
                      <a:pt x="81529" y="59310"/>
                    </a:lnTo>
                    <a:lnTo>
                      <a:pt x="88941" y="57931"/>
                    </a:lnTo>
                    <a:lnTo>
                      <a:pt x="95294" y="52413"/>
                    </a:lnTo>
                    <a:lnTo>
                      <a:pt x="100588" y="49655"/>
                    </a:lnTo>
                    <a:lnTo>
                      <a:pt x="105529" y="42758"/>
                    </a:lnTo>
                    <a:lnTo>
                      <a:pt x="109058" y="37241"/>
                    </a:lnTo>
                    <a:lnTo>
                      <a:pt x="112235" y="30344"/>
                    </a:lnTo>
                    <a:lnTo>
                      <a:pt x="114705" y="24827"/>
                    </a:lnTo>
                    <a:lnTo>
                      <a:pt x="116823" y="17931"/>
                    </a:lnTo>
                    <a:lnTo>
                      <a:pt x="117882" y="13793"/>
                    </a:lnTo>
                    <a:lnTo>
                      <a:pt x="119647" y="5517"/>
                    </a:lnTo>
                    <a:lnTo>
                      <a:pt x="120000" y="0"/>
                    </a:lnTo>
                    <a:lnTo>
                      <a:pt x="119647" y="11034"/>
                    </a:lnTo>
                    <a:lnTo>
                      <a:pt x="119294" y="20689"/>
                    </a:lnTo>
                    <a:lnTo>
                      <a:pt x="118588" y="28965"/>
                    </a:lnTo>
                    <a:lnTo>
                      <a:pt x="117176" y="38620"/>
                    </a:lnTo>
                    <a:lnTo>
                      <a:pt x="116117" y="46896"/>
                    </a:lnTo>
                    <a:lnTo>
                      <a:pt x="114705" y="52413"/>
                    </a:lnTo>
                    <a:lnTo>
                      <a:pt x="113294" y="59310"/>
                    </a:lnTo>
                    <a:lnTo>
                      <a:pt x="111176" y="64827"/>
                    </a:lnTo>
                    <a:lnTo>
                      <a:pt x="107647" y="77241"/>
                    </a:lnTo>
                    <a:lnTo>
                      <a:pt x="103058" y="86896"/>
                    </a:lnTo>
                    <a:lnTo>
                      <a:pt x="98117" y="95172"/>
                    </a:lnTo>
                    <a:lnTo>
                      <a:pt x="93529" y="102068"/>
                    </a:lnTo>
                    <a:lnTo>
                      <a:pt x="88235" y="107586"/>
                    </a:lnTo>
                    <a:lnTo>
                      <a:pt x="83294" y="110344"/>
                    </a:lnTo>
                    <a:lnTo>
                      <a:pt x="78000" y="114482"/>
                    </a:lnTo>
                    <a:lnTo>
                      <a:pt x="73058" y="117241"/>
                    </a:lnTo>
                    <a:lnTo>
                      <a:pt x="64235" y="118620"/>
                    </a:lnTo>
                    <a:lnTo>
                      <a:pt x="57529" y="120000"/>
                    </a:lnTo>
                    <a:lnTo>
                      <a:pt x="54000" y="120000"/>
                    </a:lnTo>
                    <a:lnTo>
                      <a:pt x="52588" y="11862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7" name="Shape 457"/>
              <p:cNvSpPr/>
              <p:nvPr/>
            </p:nvSpPr>
            <p:spPr>
              <a:xfrm>
                <a:off x="10696576" y="3082925"/>
                <a:ext cx="222250" cy="30162"/>
              </a:xfrm>
              <a:custGeom>
                <a:pathLst>
                  <a:path extrusionOk="0" h="120000" w="120000">
                    <a:moveTo>
                      <a:pt x="71070" y="71450"/>
                    </a:moveTo>
                    <a:lnTo>
                      <a:pt x="72905" y="48549"/>
                    </a:lnTo>
                    <a:lnTo>
                      <a:pt x="113761" y="76030"/>
                    </a:lnTo>
                    <a:lnTo>
                      <a:pt x="115474" y="87022"/>
                    </a:lnTo>
                    <a:lnTo>
                      <a:pt x="117064" y="98015"/>
                    </a:lnTo>
                    <a:lnTo>
                      <a:pt x="118532" y="108091"/>
                    </a:lnTo>
                    <a:lnTo>
                      <a:pt x="120000" y="120000"/>
                    </a:lnTo>
                    <a:lnTo>
                      <a:pt x="71070" y="71450"/>
                    </a:lnTo>
                    <a:close/>
                    <a:moveTo>
                      <a:pt x="0" y="0"/>
                    </a:moveTo>
                    <a:lnTo>
                      <a:pt x="60183" y="40305"/>
                    </a:lnTo>
                    <a:lnTo>
                      <a:pt x="59816" y="59541"/>
                    </a:lnTo>
                    <a:lnTo>
                      <a:pt x="0" y="0"/>
                    </a:lnTo>
                    <a:close/>
                    <a:moveTo>
                      <a:pt x="65810" y="43969"/>
                    </a:moveTo>
                    <a:lnTo>
                      <a:pt x="67889" y="44885"/>
                    </a:lnTo>
                    <a:lnTo>
                      <a:pt x="66055" y="47633"/>
                    </a:lnTo>
                    <a:lnTo>
                      <a:pt x="65810" y="43969"/>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8" name="Shape 458"/>
              <p:cNvSpPr/>
              <p:nvPr/>
            </p:nvSpPr>
            <p:spPr>
              <a:xfrm>
                <a:off x="10807701" y="3092450"/>
                <a:ext cx="23813" cy="7937"/>
              </a:xfrm>
              <a:custGeom>
                <a:pathLst>
                  <a:path extrusionOk="0" h="120000" w="120000">
                    <a:moveTo>
                      <a:pt x="0" y="74117"/>
                    </a:moveTo>
                    <a:lnTo>
                      <a:pt x="3364" y="0"/>
                    </a:lnTo>
                    <a:lnTo>
                      <a:pt x="54953" y="14117"/>
                    </a:lnTo>
                    <a:lnTo>
                      <a:pt x="57196" y="28235"/>
                    </a:lnTo>
                    <a:lnTo>
                      <a:pt x="74018" y="17647"/>
                    </a:lnTo>
                    <a:lnTo>
                      <a:pt x="120000" y="31764"/>
                    </a:lnTo>
                    <a:lnTo>
                      <a:pt x="103177" y="120000"/>
                    </a:lnTo>
                    <a:lnTo>
                      <a:pt x="0" y="74117"/>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9" name="Shape 459"/>
              <p:cNvSpPr/>
              <p:nvPr/>
            </p:nvSpPr>
            <p:spPr>
              <a:xfrm>
                <a:off x="10953751" y="3154362"/>
                <a:ext cx="19050" cy="12700"/>
              </a:xfrm>
              <a:custGeom>
                <a:pathLst>
                  <a:path extrusionOk="0" h="120000" w="120000">
                    <a:moveTo>
                      <a:pt x="0" y="54736"/>
                    </a:moveTo>
                    <a:lnTo>
                      <a:pt x="16941" y="54736"/>
                    </a:lnTo>
                    <a:lnTo>
                      <a:pt x="33882" y="52631"/>
                    </a:lnTo>
                    <a:lnTo>
                      <a:pt x="46588" y="50526"/>
                    </a:lnTo>
                    <a:lnTo>
                      <a:pt x="59294" y="48421"/>
                    </a:lnTo>
                    <a:lnTo>
                      <a:pt x="80470" y="37894"/>
                    </a:lnTo>
                    <a:lnTo>
                      <a:pt x="97411" y="29473"/>
                    </a:lnTo>
                    <a:lnTo>
                      <a:pt x="114352" y="8421"/>
                    </a:lnTo>
                    <a:lnTo>
                      <a:pt x="120000" y="0"/>
                    </a:lnTo>
                    <a:lnTo>
                      <a:pt x="114352" y="23157"/>
                    </a:lnTo>
                    <a:lnTo>
                      <a:pt x="104470" y="46315"/>
                    </a:lnTo>
                    <a:lnTo>
                      <a:pt x="94588" y="65263"/>
                    </a:lnTo>
                    <a:lnTo>
                      <a:pt x="81882" y="82105"/>
                    </a:lnTo>
                    <a:lnTo>
                      <a:pt x="69176" y="92631"/>
                    </a:lnTo>
                    <a:lnTo>
                      <a:pt x="53647" y="105263"/>
                    </a:lnTo>
                    <a:lnTo>
                      <a:pt x="36705" y="115789"/>
                    </a:lnTo>
                    <a:lnTo>
                      <a:pt x="19764" y="119999"/>
                    </a:lnTo>
                    <a:lnTo>
                      <a:pt x="9882" y="88421"/>
                    </a:lnTo>
                    <a:lnTo>
                      <a:pt x="0" y="5473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0" name="Shape 460"/>
              <p:cNvSpPr/>
              <p:nvPr/>
            </p:nvSpPr>
            <p:spPr>
              <a:xfrm>
                <a:off x="10922001" y="3165475"/>
                <a:ext cx="1588" cy="1587"/>
              </a:xfrm>
              <a:prstGeom prst="rect">
                <a:avLst/>
              </a:pr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1" name="Shape 461"/>
              <p:cNvSpPr/>
              <p:nvPr/>
            </p:nvSpPr>
            <p:spPr>
              <a:xfrm>
                <a:off x="10239376" y="2998787"/>
                <a:ext cx="288925" cy="22225"/>
              </a:xfrm>
              <a:custGeom>
                <a:pathLst>
                  <a:path extrusionOk="0" h="120000" w="120000">
                    <a:moveTo>
                      <a:pt x="17641" y="0"/>
                    </a:moveTo>
                    <a:lnTo>
                      <a:pt x="120000" y="113684"/>
                    </a:lnTo>
                    <a:lnTo>
                      <a:pt x="17830" y="59368"/>
                    </a:lnTo>
                    <a:lnTo>
                      <a:pt x="14905" y="56842"/>
                    </a:lnTo>
                    <a:lnTo>
                      <a:pt x="12358" y="56842"/>
                    </a:lnTo>
                    <a:lnTo>
                      <a:pt x="10188" y="60631"/>
                    </a:lnTo>
                    <a:lnTo>
                      <a:pt x="8113" y="63157"/>
                    </a:lnTo>
                    <a:lnTo>
                      <a:pt x="6509" y="66947"/>
                    </a:lnTo>
                    <a:lnTo>
                      <a:pt x="5000" y="72000"/>
                    </a:lnTo>
                    <a:lnTo>
                      <a:pt x="3867" y="77052"/>
                    </a:lnTo>
                    <a:lnTo>
                      <a:pt x="2830" y="83368"/>
                    </a:lnTo>
                    <a:lnTo>
                      <a:pt x="1981" y="90947"/>
                    </a:lnTo>
                    <a:lnTo>
                      <a:pt x="1320" y="96000"/>
                    </a:lnTo>
                    <a:lnTo>
                      <a:pt x="943" y="102315"/>
                    </a:lnTo>
                    <a:lnTo>
                      <a:pt x="471" y="107368"/>
                    </a:lnTo>
                    <a:lnTo>
                      <a:pt x="188" y="114947"/>
                    </a:lnTo>
                    <a:lnTo>
                      <a:pt x="0" y="120000"/>
                    </a:lnTo>
                    <a:lnTo>
                      <a:pt x="188" y="107368"/>
                    </a:lnTo>
                    <a:lnTo>
                      <a:pt x="283" y="97263"/>
                    </a:lnTo>
                    <a:lnTo>
                      <a:pt x="566" y="87157"/>
                    </a:lnTo>
                    <a:lnTo>
                      <a:pt x="943" y="79578"/>
                    </a:lnTo>
                    <a:lnTo>
                      <a:pt x="1320" y="70736"/>
                    </a:lnTo>
                    <a:lnTo>
                      <a:pt x="1792" y="63157"/>
                    </a:lnTo>
                    <a:lnTo>
                      <a:pt x="2358" y="55578"/>
                    </a:lnTo>
                    <a:lnTo>
                      <a:pt x="2924" y="49263"/>
                    </a:lnTo>
                    <a:lnTo>
                      <a:pt x="4245" y="36631"/>
                    </a:lnTo>
                    <a:lnTo>
                      <a:pt x="5754" y="29052"/>
                    </a:lnTo>
                    <a:lnTo>
                      <a:pt x="7358" y="20210"/>
                    </a:lnTo>
                    <a:lnTo>
                      <a:pt x="8962" y="13894"/>
                    </a:lnTo>
                    <a:lnTo>
                      <a:pt x="10660" y="8842"/>
                    </a:lnTo>
                    <a:lnTo>
                      <a:pt x="12169" y="5052"/>
                    </a:lnTo>
                    <a:lnTo>
                      <a:pt x="13679" y="2526"/>
                    </a:lnTo>
                    <a:lnTo>
                      <a:pt x="14905" y="1263"/>
                    </a:lnTo>
                    <a:lnTo>
                      <a:pt x="16886" y="0"/>
                    </a:lnTo>
                    <a:lnTo>
                      <a:pt x="17641" y="0"/>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2" name="Shape 462"/>
              <p:cNvSpPr/>
              <p:nvPr/>
            </p:nvSpPr>
            <p:spPr>
              <a:xfrm>
                <a:off x="10252076" y="2949575"/>
                <a:ext cx="285750" cy="58737"/>
              </a:xfrm>
              <a:custGeom>
                <a:pathLst>
                  <a:path extrusionOk="0" h="120000" w="120000">
                    <a:moveTo>
                      <a:pt x="18490" y="24566"/>
                    </a:moveTo>
                    <a:lnTo>
                      <a:pt x="15631" y="21732"/>
                    </a:lnTo>
                    <a:lnTo>
                      <a:pt x="13153" y="20314"/>
                    </a:lnTo>
                    <a:lnTo>
                      <a:pt x="10865" y="18897"/>
                    </a:lnTo>
                    <a:lnTo>
                      <a:pt x="8864" y="18425"/>
                    </a:lnTo>
                    <a:lnTo>
                      <a:pt x="7148" y="18897"/>
                    </a:lnTo>
                    <a:lnTo>
                      <a:pt x="5623" y="20314"/>
                    </a:lnTo>
                    <a:lnTo>
                      <a:pt x="4289" y="21259"/>
                    </a:lnTo>
                    <a:lnTo>
                      <a:pt x="3240" y="22677"/>
                    </a:lnTo>
                    <a:lnTo>
                      <a:pt x="2287" y="24566"/>
                    </a:lnTo>
                    <a:lnTo>
                      <a:pt x="1715" y="25984"/>
                    </a:lnTo>
                    <a:lnTo>
                      <a:pt x="1048" y="28346"/>
                    </a:lnTo>
                    <a:lnTo>
                      <a:pt x="667" y="29763"/>
                    </a:lnTo>
                    <a:lnTo>
                      <a:pt x="190" y="32598"/>
                    </a:lnTo>
                    <a:lnTo>
                      <a:pt x="0" y="33543"/>
                    </a:lnTo>
                    <a:lnTo>
                      <a:pt x="285" y="29291"/>
                    </a:lnTo>
                    <a:lnTo>
                      <a:pt x="571" y="25984"/>
                    </a:lnTo>
                    <a:lnTo>
                      <a:pt x="953" y="22204"/>
                    </a:lnTo>
                    <a:lnTo>
                      <a:pt x="1334" y="19842"/>
                    </a:lnTo>
                    <a:lnTo>
                      <a:pt x="1906" y="17007"/>
                    </a:lnTo>
                    <a:lnTo>
                      <a:pt x="2478" y="14173"/>
                    </a:lnTo>
                    <a:lnTo>
                      <a:pt x="3050" y="12283"/>
                    </a:lnTo>
                    <a:lnTo>
                      <a:pt x="3717" y="9921"/>
                    </a:lnTo>
                    <a:lnTo>
                      <a:pt x="5242" y="6614"/>
                    </a:lnTo>
                    <a:lnTo>
                      <a:pt x="6767" y="3779"/>
                    </a:lnTo>
                    <a:lnTo>
                      <a:pt x="8482" y="2362"/>
                    </a:lnTo>
                    <a:lnTo>
                      <a:pt x="10198" y="1417"/>
                    </a:lnTo>
                    <a:lnTo>
                      <a:pt x="11818" y="472"/>
                    </a:lnTo>
                    <a:lnTo>
                      <a:pt x="13439" y="0"/>
                    </a:lnTo>
                    <a:lnTo>
                      <a:pt x="14964" y="0"/>
                    </a:lnTo>
                    <a:lnTo>
                      <a:pt x="16298" y="472"/>
                    </a:lnTo>
                    <a:lnTo>
                      <a:pt x="18300" y="1889"/>
                    </a:lnTo>
                    <a:lnTo>
                      <a:pt x="18872" y="2362"/>
                    </a:lnTo>
                    <a:lnTo>
                      <a:pt x="120000" y="120000"/>
                    </a:lnTo>
                    <a:lnTo>
                      <a:pt x="18490" y="2456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63" name="Shape 463"/>
            <p:cNvSpPr/>
            <p:nvPr/>
          </p:nvSpPr>
          <p:spPr>
            <a:xfrm>
              <a:off x="6720864" y="1194094"/>
              <a:ext cx="1005840" cy="1097280"/>
            </a:xfrm>
            <a:custGeom>
              <a:pathLst>
                <a:path extrusionOk="0" h="120000" w="120000">
                  <a:moveTo>
                    <a:pt x="0" y="23625"/>
                  </a:moveTo>
                  <a:lnTo>
                    <a:pt x="2294" y="23625"/>
                  </a:lnTo>
                  <a:lnTo>
                    <a:pt x="4544" y="23625"/>
                  </a:lnTo>
                  <a:lnTo>
                    <a:pt x="6839" y="23625"/>
                  </a:lnTo>
                  <a:lnTo>
                    <a:pt x="9088" y="23625"/>
                  </a:lnTo>
                  <a:lnTo>
                    <a:pt x="11383" y="23625"/>
                  </a:lnTo>
                  <a:lnTo>
                    <a:pt x="13678" y="23625"/>
                  </a:lnTo>
                  <a:lnTo>
                    <a:pt x="15973" y="23625"/>
                  </a:lnTo>
                  <a:lnTo>
                    <a:pt x="18222" y="23625"/>
                  </a:lnTo>
                  <a:lnTo>
                    <a:pt x="18537" y="23300"/>
                  </a:lnTo>
                  <a:lnTo>
                    <a:pt x="19437" y="22568"/>
                  </a:lnTo>
                  <a:lnTo>
                    <a:pt x="20877" y="21470"/>
                  </a:lnTo>
                  <a:lnTo>
                    <a:pt x="22812" y="20088"/>
                  </a:lnTo>
                  <a:lnTo>
                    <a:pt x="25106" y="18420"/>
                  </a:lnTo>
                  <a:lnTo>
                    <a:pt x="27671" y="16550"/>
                  </a:lnTo>
                  <a:lnTo>
                    <a:pt x="30461" y="14557"/>
                  </a:lnTo>
                  <a:lnTo>
                    <a:pt x="33385" y="12483"/>
                  </a:lnTo>
                  <a:lnTo>
                    <a:pt x="36310" y="10369"/>
                  </a:lnTo>
                  <a:lnTo>
                    <a:pt x="39235" y="8295"/>
                  </a:lnTo>
                  <a:lnTo>
                    <a:pt x="41979" y="6343"/>
                  </a:lnTo>
                  <a:lnTo>
                    <a:pt x="44544" y="4513"/>
                  </a:lnTo>
                  <a:lnTo>
                    <a:pt x="46749" y="2927"/>
                  </a:lnTo>
                  <a:lnTo>
                    <a:pt x="48638" y="1626"/>
                  </a:lnTo>
                  <a:lnTo>
                    <a:pt x="50033" y="609"/>
                  </a:lnTo>
                  <a:lnTo>
                    <a:pt x="50888" y="0"/>
                  </a:lnTo>
                  <a:lnTo>
                    <a:pt x="53588" y="0"/>
                  </a:lnTo>
                  <a:lnTo>
                    <a:pt x="56377" y="0"/>
                  </a:lnTo>
                  <a:lnTo>
                    <a:pt x="59077" y="0"/>
                  </a:lnTo>
                  <a:lnTo>
                    <a:pt x="61867" y="0"/>
                  </a:lnTo>
                  <a:lnTo>
                    <a:pt x="64566" y="0"/>
                  </a:lnTo>
                  <a:lnTo>
                    <a:pt x="67356" y="0"/>
                  </a:lnTo>
                  <a:lnTo>
                    <a:pt x="70056" y="0"/>
                  </a:lnTo>
                  <a:lnTo>
                    <a:pt x="72845" y="0"/>
                  </a:lnTo>
                  <a:lnTo>
                    <a:pt x="76850" y="2927"/>
                  </a:lnTo>
                  <a:lnTo>
                    <a:pt x="80854" y="5896"/>
                  </a:lnTo>
                  <a:lnTo>
                    <a:pt x="84904" y="8824"/>
                  </a:lnTo>
                  <a:lnTo>
                    <a:pt x="88908" y="11751"/>
                  </a:lnTo>
                  <a:lnTo>
                    <a:pt x="92913" y="14679"/>
                  </a:lnTo>
                  <a:lnTo>
                    <a:pt x="96962" y="17607"/>
                  </a:lnTo>
                  <a:lnTo>
                    <a:pt x="101012" y="20535"/>
                  </a:lnTo>
                  <a:lnTo>
                    <a:pt x="105016" y="23463"/>
                  </a:lnTo>
                  <a:lnTo>
                    <a:pt x="105511" y="23544"/>
                  </a:lnTo>
                  <a:lnTo>
                    <a:pt x="106996" y="23625"/>
                  </a:lnTo>
                  <a:lnTo>
                    <a:pt x="109156" y="23625"/>
                  </a:lnTo>
                  <a:lnTo>
                    <a:pt x="111721" y="23666"/>
                  </a:lnTo>
                  <a:lnTo>
                    <a:pt x="114375" y="23666"/>
                  </a:lnTo>
                  <a:lnTo>
                    <a:pt x="116805" y="23625"/>
                  </a:lnTo>
                  <a:lnTo>
                    <a:pt x="118785" y="23625"/>
                  </a:lnTo>
                  <a:lnTo>
                    <a:pt x="120000" y="23625"/>
                  </a:lnTo>
                  <a:lnTo>
                    <a:pt x="120000" y="28790"/>
                  </a:lnTo>
                  <a:lnTo>
                    <a:pt x="120000" y="33995"/>
                  </a:lnTo>
                  <a:lnTo>
                    <a:pt x="120000" y="39200"/>
                  </a:lnTo>
                  <a:lnTo>
                    <a:pt x="120000" y="44364"/>
                  </a:lnTo>
                  <a:lnTo>
                    <a:pt x="120000" y="49569"/>
                  </a:lnTo>
                  <a:lnTo>
                    <a:pt x="120000" y="54774"/>
                  </a:lnTo>
                  <a:lnTo>
                    <a:pt x="120000" y="59939"/>
                  </a:lnTo>
                  <a:lnTo>
                    <a:pt x="120000" y="65144"/>
                  </a:lnTo>
                  <a:lnTo>
                    <a:pt x="120000" y="70349"/>
                  </a:lnTo>
                  <a:lnTo>
                    <a:pt x="120000" y="75513"/>
                  </a:lnTo>
                  <a:lnTo>
                    <a:pt x="120000" y="80718"/>
                  </a:lnTo>
                  <a:lnTo>
                    <a:pt x="120000" y="85923"/>
                  </a:lnTo>
                  <a:lnTo>
                    <a:pt x="120000" y="91087"/>
                  </a:lnTo>
                  <a:lnTo>
                    <a:pt x="120000" y="96333"/>
                  </a:lnTo>
                  <a:lnTo>
                    <a:pt x="120000" y="101497"/>
                  </a:lnTo>
                  <a:lnTo>
                    <a:pt x="120000" y="106702"/>
                  </a:lnTo>
                  <a:lnTo>
                    <a:pt x="118695" y="106702"/>
                  </a:lnTo>
                  <a:lnTo>
                    <a:pt x="117390" y="106702"/>
                  </a:lnTo>
                  <a:lnTo>
                    <a:pt x="116130" y="106702"/>
                  </a:lnTo>
                  <a:lnTo>
                    <a:pt x="114915" y="106702"/>
                  </a:lnTo>
                  <a:lnTo>
                    <a:pt x="113700" y="106702"/>
                  </a:lnTo>
                  <a:lnTo>
                    <a:pt x="112440" y="106702"/>
                  </a:lnTo>
                  <a:lnTo>
                    <a:pt x="111136" y="106702"/>
                  </a:lnTo>
                  <a:lnTo>
                    <a:pt x="109786" y="106702"/>
                  </a:lnTo>
                  <a:lnTo>
                    <a:pt x="110641" y="106255"/>
                  </a:lnTo>
                  <a:lnTo>
                    <a:pt x="111451" y="105726"/>
                  </a:lnTo>
                  <a:lnTo>
                    <a:pt x="112170" y="105198"/>
                  </a:lnTo>
                  <a:lnTo>
                    <a:pt x="112845" y="104547"/>
                  </a:lnTo>
                  <a:lnTo>
                    <a:pt x="113475" y="103856"/>
                  </a:lnTo>
                  <a:lnTo>
                    <a:pt x="114060" y="103124"/>
                  </a:lnTo>
                  <a:lnTo>
                    <a:pt x="114555" y="102351"/>
                  </a:lnTo>
                  <a:lnTo>
                    <a:pt x="115050" y="101497"/>
                  </a:lnTo>
                  <a:lnTo>
                    <a:pt x="115455" y="100603"/>
                  </a:lnTo>
                  <a:lnTo>
                    <a:pt x="115815" y="99708"/>
                  </a:lnTo>
                  <a:lnTo>
                    <a:pt x="116130" y="98732"/>
                  </a:lnTo>
                  <a:lnTo>
                    <a:pt x="116355" y="97756"/>
                  </a:lnTo>
                  <a:lnTo>
                    <a:pt x="116535" y="96780"/>
                  </a:lnTo>
                  <a:lnTo>
                    <a:pt x="116715" y="95723"/>
                  </a:lnTo>
                  <a:lnTo>
                    <a:pt x="116805" y="94706"/>
                  </a:lnTo>
                  <a:lnTo>
                    <a:pt x="116895" y="93649"/>
                  </a:lnTo>
                  <a:lnTo>
                    <a:pt x="116895" y="92592"/>
                  </a:lnTo>
                  <a:lnTo>
                    <a:pt x="116805" y="91535"/>
                  </a:lnTo>
                  <a:lnTo>
                    <a:pt x="116715" y="90396"/>
                  </a:lnTo>
                  <a:lnTo>
                    <a:pt x="116580" y="89339"/>
                  </a:lnTo>
                  <a:lnTo>
                    <a:pt x="116400" y="88281"/>
                  </a:lnTo>
                  <a:lnTo>
                    <a:pt x="116175" y="87224"/>
                  </a:lnTo>
                  <a:lnTo>
                    <a:pt x="115905" y="86208"/>
                  </a:lnTo>
                  <a:lnTo>
                    <a:pt x="115545" y="85191"/>
                  </a:lnTo>
                  <a:lnTo>
                    <a:pt x="115185" y="84215"/>
                  </a:lnTo>
                  <a:lnTo>
                    <a:pt x="114825" y="83239"/>
                  </a:lnTo>
                  <a:lnTo>
                    <a:pt x="114330" y="82304"/>
                  </a:lnTo>
                  <a:lnTo>
                    <a:pt x="113835" y="81409"/>
                  </a:lnTo>
                  <a:lnTo>
                    <a:pt x="113295" y="80555"/>
                  </a:lnTo>
                  <a:lnTo>
                    <a:pt x="112710" y="79742"/>
                  </a:lnTo>
                  <a:lnTo>
                    <a:pt x="112080" y="79010"/>
                  </a:lnTo>
                  <a:lnTo>
                    <a:pt x="111361" y="78278"/>
                  </a:lnTo>
                  <a:lnTo>
                    <a:pt x="111361" y="75350"/>
                  </a:lnTo>
                  <a:lnTo>
                    <a:pt x="111361" y="72463"/>
                  </a:lnTo>
                  <a:lnTo>
                    <a:pt x="111361" y="69535"/>
                  </a:lnTo>
                  <a:lnTo>
                    <a:pt x="111361" y="66607"/>
                  </a:lnTo>
                  <a:lnTo>
                    <a:pt x="111361" y="63680"/>
                  </a:lnTo>
                  <a:lnTo>
                    <a:pt x="111361" y="60711"/>
                  </a:lnTo>
                  <a:lnTo>
                    <a:pt x="111361" y="57783"/>
                  </a:lnTo>
                  <a:lnTo>
                    <a:pt x="111361" y="54855"/>
                  </a:lnTo>
                  <a:lnTo>
                    <a:pt x="111361" y="51928"/>
                  </a:lnTo>
                  <a:lnTo>
                    <a:pt x="111361" y="49000"/>
                  </a:lnTo>
                  <a:lnTo>
                    <a:pt x="111361" y="46072"/>
                  </a:lnTo>
                  <a:lnTo>
                    <a:pt x="111361" y="43144"/>
                  </a:lnTo>
                  <a:lnTo>
                    <a:pt x="111361" y="40216"/>
                  </a:lnTo>
                  <a:lnTo>
                    <a:pt x="111361" y="37289"/>
                  </a:lnTo>
                  <a:lnTo>
                    <a:pt x="111361" y="34361"/>
                  </a:lnTo>
                  <a:lnTo>
                    <a:pt x="111361" y="31433"/>
                  </a:lnTo>
                  <a:lnTo>
                    <a:pt x="105016" y="31433"/>
                  </a:lnTo>
                  <a:lnTo>
                    <a:pt x="98582" y="31433"/>
                  </a:lnTo>
                  <a:lnTo>
                    <a:pt x="92193" y="31433"/>
                  </a:lnTo>
                  <a:lnTo>
                    <a:pt x="85759" y="31433"/>
                  </a:lnTo>
                  <a:lnTo>
                    <a:pt x="79370" y="31433"/>
                  </a:lnTo>
                  <a:lnTo>
                    <a:pt x="72935" y="31433"/>
                  </a:lnTo>
                  <a:lnTo>
                    <a:pt x="66546" y="31433"/>
                  </a:lnTo>
                  <a:lnTo>
                    <a:pt x="60112" y="31433"/>
                  </a:lnTo>
                  <a:lnTo>
                    <a:pt x="53723" y="31433"/>
                  </a:lnTo>
                  <a:lnTo>
                    <a:pt x="47289" y="31433"/>
                  </a:lnTo>
                  <a:lnTo>
                    <a:pt x="40944" y="31433"/>
                  </a:lnTo>
                  <a:lnTo>
                    <a:pt x="34555" y="31433"/>
                  </a:lnTo>
                  <a:lnTo>
                    <a:pt x="28121" y="31433"/>
                  </a:lnTo>
                  <a:lnTo>
                    <a:pt x="21732" y="31433"/>
                  </a:lnTo>
                  <a:lnTo>
                    <a:pt x="15298" y="31433"/>
                  </a:lnTo>
                  <a:lnTo>
                    <a:pt x="8908" y="31433"/>
                  </a:lnTo>
                  <a:lnTo>
                    <a:pt x="8908" y="35499"/>
                  </a:lnTo>
                  <a:lnTo>
                    <a:pt x="8908" y="39566"/>
                  </a:lnTo>
                  <a:lnTo>
                    <a:pt x="8908" y="43632"/>
                  </a:lnTo>
                  <a:lnTo>
                    <a:pt x="8908" y="47699"/>
                  </a:lnTo>
                  <a:lnTo>
                    <a:pt x="8908" y="51806"/>
                  </a:lnTo>
                  <a:lnTo>
                    <a:pt x="8908" y="55872"/>
                  </a:lnTo>
                  <a:lnTo>
                    <a:pt x="8908" y="59939"/>
                  </a:lnTo>
                  <a:lnTo>
                    <a:pt x="8908" y="64005"/>
                  </a:lnTo>
                  <a:lnTo>
                    <a:pt x="8908" y="68071"/>
                  </a:lnTo>
                  <a:lnTo>
                    <a:pt x="8908" y="72178"/>
                  </a:lnTo>
                  <a:lnTo>
                    <a:pt x="8908" y="76286"/>
                  </a:lnTo>
                  <a:lnTo>
                    <a:pt x="8908" y="80352"/>
                  </a:lnTo>
                  <a:lnTo>
                    <a:pt x="8908" y="84418"/>
                  </a:lnTo>
                  <a:lnTo>
                    <a:pt x="8908" y="88485"/>
                  </a:lnTo>
                  <a:lnTo>
                    <a:pt x="8908" y="92592"/>
                  </a:lnTo>
                  <a:lnTo>
                    <a:pt x="8908" y="96658"/>
                  </a:lnTo>
                  <a:lnTo>
                    <a:pt x="12823" y="96658"/>
                  </a:lnTo>
                  <a:lnTo>
                    <a:pt x="16737" y="96658"/>
                  </a:lnTo>
                  <a:lnTo>
                    <a:pt x="20607" y="96658"/>
                  </a:lnTo>
                  <a:lnTo>
                    <a:pt x="24476" y="96658"/>
                  </a:lnTo>
                  <a:lnTo>
                    <a:pt x="28346" y="96658"/>
                  </a:lnTo>
                  <a:lnTo>
                    <a:pt x="32260" y="96658"/>
                  </a:lnTo>
                  <a:lnTo>
                    <a:pt x="36085" y="96658"/>
                  </a:lnTo>
                  <a:lnTo>
                    <a:pt x="39955" y="96658"/>
                  </a:lnTo>
                  <a:lnTo>
                    <a:pt x="43779" y="96658"/>
                  </a:lnTo>
                  <a:lnTo>
                    <a:pt x="47649" y="96658"/>
                  </a:lnTo>
                  <a:lnTo>
                    <a:pt x="51473" y="96658"/>
                  </a:lnTo>
                  <a:lnTo>
                    <a:pt x="55343" y="96658"/>
                  </a:lnTo>
                  <a:lnTo>
                    <a:pt x="59212" y="96658"/>
                  </a:lnTo>
                  <a:lnTo>
                    <a:pt x="63127" y="96658"/>
                  </a:lnTo>
                  <a:lnTo>
                    <a:pt x="67041" y="96658"/>
                  </a:lnTo>
                  <a:lnTo>
                    <a:pt x="70956" y="96658"/>
                  </a:lnTo>
                  <a:lnTo>
                    <a:pt x="71136" y="97350"/>
                  </a:lnTo>
                  <a:lnTo>
                    <a:pt x="71361" y="98041"/>
                  </a:lnTo>
                  <a:lnTo>
                    <a:pt x="71586" y="98773"/>
                  </a:lnTo>
                  <a:lnTo>
                    <a:pt x="71856" y="99464"/>
                  </a:lnTo>
                  <a:lnTo>
                    <a:pt x="72440" y="100765"/>
                  </a:lnTo>
                  <a:lnTo>
                    <a:pt x="73070" y="102107"/>
                  </a:lnTo>
                  <a:lnTo>
                    <a:pt x="73835" y="103327"/>
                  </a:lnTo>
                  <a:lnTo>
                    <a:pt x="74645" y="104506"/>
                  </a:lnTo>
                  <a:lnTo>
                    <a:pt x="75500" y="105604"/>
                  </a:lnTo>
                  <a:lnTo>
                    <a:pt x="76445" y="106702"/>
                  </a:lnTo>
                  <a:lnTo>
                    <a:pt x="71631" y="106702"/>
                  </a:lnTo>
                  <a:lnTo>
                    <a:pt x="66771" y="106702"/>
                  </a:lnTo>
                  <a:lnTo>
                    <a:pt x="62002" y="106702"/>
                  </a:lnTo>
                  <a:lnTo>
                    <a:pt x="57277" y="106702"/>
                  </a:lnTo>
                  <a:lnTo>
                    <a:pt x="52463" y="106702"/>
                  </a:lnTo>
                  <a:lnTo>
                    <a:pt x="47739" y="106702"/>
                  </a:lnTo>
                  <a:lnTo>
                    <a:pt x="43014" y="106702"/>
                  </a:lnTo>
                  <a:lnTo>
                    <a:pt x="38200" y="106702"/>
                  </a:lnTo>
                  <a:lnTo>
                    <a:pt x="33475" y="106702"/>
                  </a:lnTo>
                  <a:lnTo>
                    <a:pt x="28706" y="106702"/>
                  </a:lnTo>
                  <a:lnTo>
                    <a:pt x="23982" y="106702"/>
                  </a:lnTo>
                  <a:lnTo>
                    <a:pt x="19212" y="106702"/>
                  </a:lnTo>
                  <a:lnTo>
                    <a:pt x="14398" y="106702"/>
                  </a:lnTo>
                  <a:lnTo>
                    <a:pt x="9628" y="106702"/>
                  </a:lnTo>
                  <a:lnTo>
                    <a:pt x="4814" y="106702"/>
                  </a:lnTo>
                  <a:lnTo>
                    <a:pt x="0" y="106702"/>
                  </a:lnTo>
                  <a:lnTo>
                    <a:pt x="0" y="101497"/>
                  </a:lnTo>
                  <a:lnTo>
                    <a:pt x="0" y="96333"/>
                  </a:lnTo>
                  <a:lnTo>
                    <a:pt x="0" y="91087"/>
                  </a:lnTo>
                  <a:lnTo>
                    <a:pt x="0" y="85923"/>
                  </a:lnTo>
                  <a:lnTo>
                    <a:pt x="0" y="80718"/>
                  </a:lnTo>
                  <a:lnTo>
                    <a:pt x="0" y="75513"/>
                  </a:lnTo>
                  <a:lnTo>
                    <a:pt x="0" y="70349"/>
                  </a:lnTo>
                  <a:lnTo>
                    <a:pt x="0" y="65144"/>
                  </a:lnTo>
                  <a:lnTo>
                    <a:pt x="0" y="59939"/>
                  </a:lnTo>
                  <a:lnTo>
                    <a:pt x="0" y="54774"/>
                  </a:lnTo>
                  <a:lnTo>
                    <a:pt x="0" y="49569"/>
                  </a:lnTo>
                  <a:lnTo>
                    <a:pt x="0" y="44364"/>
                  </a:lnTo>
                  <a:lnTo>
                    <a:pt x="0" y="39200"/>
                  </a:lnTo>
                  <a:lnTo>
                    <a:pt x="0" y="33995"/>
                  </a:lnTo>
                  <a:lnTo>
                    <a:pt x="0" y="28790"/>
                  </a:lnTo>
                  <a:lnTo>
                    <a:pt x="0" y="23625"/>
                  </a:lnTo>
                  <a:close/>
                  <a:moveTo>
                    <a:pt x="87739" y="46397"/>
                  </a:moveTo>
                  <a:lnTo>
                    <a:pt x="32350" y="46397"/>
                  </a:lnTo>
                  <a:lnTo>
                    <a:pt x="32350" y="51399"/>
                  </a:lnTo>
                  <a:lnTo>
                    <a:pt x="87739" y="51399"/>
                  </a:lnTo>
                  <a:lnTo>
                    <a:pt x="87739" y="46397"/>
                  </a:lnTo>
                  <a:close/>
                  <a:moveTo>
                    <a:pt x="87739" y="60264"/>
                  </a:moveTo>
                  <a:lnTo>
                    <a:pt x="32350" y="60264"/>
                  </a:lnTo>
                  <a:lnTo>
                    <a:pt x="32350" y="65306"/>
                  </a:lnTo>
                  <a:lnTo>
                    <a:pt x="87739" y="65306"/>
                  </a:lnTo>
                  <a:lnTo>
                    <a:pt x="87739" y="60264"/>
                  </a:lnTo>
                  <a:close/>
                  <a:moveTo>
                    <a:pt x="25421" y="23625"/>
                  </a:moveTo>
                  <a:lnTo>
                    <a:pt x="29966" y="23625"/>
                  </a:lnTo>
                  <a:lnTo>
                    <a:pt x="34465" y="23625"/>
                  </a:lnTo>
                  <a:lnTo>
                    <a:pt x="38965" y="23625"/>
                  </a:lnTo>
                  <a:lnTo>
                    <a:pt x="43509" y="23625"/>
                  </a:lnTo>
                  <a:lnTo>
                    <a:pt x="48008" y="23625"/>
                  </a:lnTo>
                  <a:lnTo>
                    <a:pt x="52508" y="23625"/>
                  </a:lnTo>
                  <a:lnTo>
                    <a:pt x="57052" y="23625"/>
                  </a:lnTo>
                  <a:lnTo>
                    <a:pt x="61597" y="23625"/>
                  </a:lnTo>
                  <a:lnTo>
                    <a:pt x="66096" y="23625"/>
                  </a:lnTo>
                  <a:lnTo>
                    <a:pt x="70596" y="23625"/>
                  </a:lnTo>
                  <a:lnTo>
                    <a:pt x="75140" y="23625"/>
                  </a:lnTo>
                  <a:lnTo>
                    <a:pt x="79640" y="23625"/>
                  </a:lnTo>
                  <a:lnTo>
                    <a:pt x="84139" y="23625"/>
                  </a:lnTo>
                  <a:lnTo>
                    <a:pt x="88683" y="23625"/>
                  </a:lnTo>
                  <a:lnTo>
                    <a:pt x="93228" y="23625"/>
                  </a:lnTo>
                  <a:lnTo>
                    <a:pt x="97727" y="23625"/>
                  </a:lnTo>
                  <a:lnTo>
                    <a:pt x="94398" y="21226"/>
                  </a:lnTo>
                  <a:lnTo>
                    <a:pt x="91068" y="18908"/>
                  </a:lnTo>
                  <a:lnTo>
                    <a:pt x="87739" y="16509"/>
                  </a:lnTo>
                  <a:lnTo>
                    <a:pt x="84409" y="14151"/>
                  </a:lnTo>
                  <a:lnTo>
                    <a:pt x="81124" y="11792"/>
                  </a:lnTo>
                  <a:lnTo>
                    <a:pt x="77795" y="9434"/>
                  </a:lnTo>
                  <a:lnTo>
                    <a:pt x="74420" y="7034"/>
                  </a:lnTo>
                  <a:lnTo>
                    <a:pt x="71091" y="4717"/>
                  </a:lnTo>
                  <a:lnTo>
                    <a:pt x="68706" y="4717"/>
                  </a:lnTo>
                  <a:lnTo>
                    <a:pt x="66366" y="4717"/>
                  </a:lnTo>
                  <a:lnTo>
                    <a:pt x="64026" y="4717"/>
                  </a:lnTo>
                  <a:lnTo>
                    <a:pt x="61642" y="4717"/>
                  </a:lnTo>
                  <a:lnTo>
                    <a:pt x="59302" y="4717"/>
                  </a:lnTo>
                  <a:lnTo>
                    <a:pt x="56872" y="4717"/>
                  </a:lnTo>
                  <a:lnTo>
                    <a:pt x="54533" y="4717"/>
                  </a:lnTo>
                  <a:lnTo>
                    <a:pt x="52193" y="4717"/>
                  </a:lnTo>
                  <a:lnTo>
                    <a:pt x="48818" y="7034"/>
                  </a:lnTo>
                  <a:lnTo>
                    <a:pt x="45489" y="9434"/>
                  </a:lnTo>
                  <a:lnTo>
                    <a:pt x="42159" y="11792"/>
                  </a:lnTo>
                  <a:lnTo>
                    <a:pt x="38830" y="14151"/>
                  </a:lnTo>
                  <a:lnTo>
                    <a:pt x="35455" y="16509"/>
                  </a:lnTo>
                  <a:lnTo>
                    <a:pt x="32080" y="18908"/>
                  </a:lnTo>
                  <a:lnTo>
                    <a:pt x="28751" y="21226"/>
                  </a:lnTo>
                  <a:lnTo>
                    <a:pt x="25421" y="23625"/>
                  </a:lnTo>
                  <a:close/>
                  <a:moveTo>
                    <a:pt x="62047" y="10938"/>
                  </a:moveTo>
                  <a:lnTo>
                    <a:pt x="62407" y="10938"/>
                  </a:lnTo>
                  <a:lnTo>
                    <a:pt x="62767" y="11060"/>
                  </a:lnTo>
                  <a:lnTo>
                    <a:pt x="63127" y="11141"/>
                  </a:lnTo>
                  <a:lnTo>
                    <a:pt x="63397" y="11223"/>
                  </a:lnTo>
                  <a:lnTo>
                    <a:pt x="63712" y="11345"/>
                  </a:lnTo>
                  <a:lnTo>
                    <a:pt x="63982" y="11507"/>
                  </a:lnTo>
                  <a:lnTo>
                    <a:pt x="64206" y="11670"/>
                  </a:lnTo>
                  <a:lnTo>
                    <a:pt x="64386" y="11873"/>
                  </a:lnTo>
                  <a:lnTo>
                    <a:pt x="64566" y="12117"/>
                  </a:lnTo>
                  <a:lnTo>
                    <a:pt x="64791" y="12361"/>
                  </a:lnTo>
                  <a:lnTo>
                    <a:pt x="64881" y="12605"/>
                  </a:lnTo>
                  <a:lnTo>
                    <a:pt x="65016" y="12849"/>
                  </a:lnTo>
                  <a:lnTo>
                    <a:pt x="65106" y="13134"/>
                  </a:lnTo>
                  <a:lnTo>
                    <a:pt x="65151" y="13419"/>
                  </a:lnTo>
                  <a:lnTo>
                    <a:pt x="65196" y="13663"/>
                  </a:lnTo>
                  <a:lnTo>
                    <a:pt x="65196" y="13988"/>
                  </a:lnTo>
                  <a:lnTo>
                    <a:pt x="65196" y="14273"/>
                  </a:lnTo>
                  <a:lnTo>
                    <a:pt x="65151" y="14517"/>
                  </a:lnTo>
                  <a:lnTo>
                    <a:pt x="65106" y="14801"/>
                  </a:lnTo>
                  <a:lnTo>
                    <a:pt x="65016" y="15086"/>
                  </a:lnTo>
                  <a:lnTo>
                    <a:pt x="64881" y="15330"/>
                  </a:lnTo>
                  <a:lnTo>
                    <a:pt x="64791" y="15574"/>
                  </a:lnTo>
                  <a:lnTo>
                    <a:pt x="64566" y="15818"/>
                  </a:lnTo>
                  <a:lnTo>
                    <a:pt x="64386" y="16062"/>
                  </a:lnTo>
                  <a:lnTo>
                    <a:pt x="64206" y="16265"/>
                  </a:lnTo>
                  <a:lnTo>
                    <a:pt x="63982" y="16428"/>
                  </a:lnTo>
                  <a:lnTo>
                    <a:pt x="63712" y="16590"/>
                  </a:lnTo>
                  <a:lnTo>
                    <a:pt x="63397" y="16712"/>
                  </a:lnTo>
                  <a:lnTo>
                    <a:pt x="63127" y="16875"/>
                  </a:lnTo>
                  <a:lnTo>
                    <a:pt x="62767" y="16956"/>
                  </a:lnTo>
                  <a:lnTo>
                    <a:pt x="62407" y="16997"/>
                  </a:lnTo>
                  <a:lnTo>
                    <a:pt x="62047" y="16997"/>
                  </a:lnTo>
                  <a:lnTo>
                    <a:pt x="61642" y="16997"/>
                  </a:lnTo>
                  <a:lnTo>
                    <a:pt x="61282" y="16956"/>
                  </a:lnTo>
                  <a:lnTo>
                    <a:pt x="60967" y="16875"/>
                  </a:lnTo>
                  <a:lnTo>
                    <a:pt x="60652" y="16712"/>
                  </a:lnTo>
                  <a:lnTo>
                    <a:pt x="60382" y="16590"/>
                  </a:lnTo>
                  <a:lnTo>
                    <a:pt x="60112" y="16428"/>
                  </a:lnTo>
                  <a:lnTo>
                    <a:pt x="59887" y="16265"/>
                  </a:lnTo>
                  <a:lnTo>
                    <a:pt x="59662" y="16062"/>
                  </a:lnTo>
                  <a:lnTo>
                    <a:pt x="59482" y="15818"/>
                  </a:lnTo>
                  <a:lnTo>
                    <a:pt x="59347" y="15574"/>
                  </a:lnTo>
                  <a:lnTo>
                    <a:pt x="59167" y="15330"/>
                  </a:lnTo>
                  <a:lnTo>
                    <a:pt x="59032" y="15086"/>
                  </a:lnTo>
                  <a:lnTo>
                    <a:pt x="58987" y="14801"/>
                  </a:lnTo>
                  <a:lnTo>
                    <a:pt x="58897" y="14517"/>
                  </a:lnTo>
                  <a:lnTo>
                    <a:pt x="58852" y="14273"/>
                  </a:lnTo>
                  <a:lnTo>
                    <a:pt x="58852" y="13988"/>
                  </a:lnTo>
                  <a:lnTo>
                    <a:pt x="58852" y="13663"/>
                  </a:lnTo>
                  <a:lnTo>
                    <a:pt x="58897" y="13419"/>
                  </a:lnTo>
                  <a:lnTo>
                    <a:pt x="58987" y="13134"/>
                  </a:lnTo>
                  <a:lnTo>
                    <a:pt x="59032" y="12849"/>
                  </a:lnTo>
                  <a:lnTo>
                    <a:pt x="59167" y="12605"/>
                  </a:lnTo>
                  <a:lnTo>
                    <a:pt x="59347" y="12361"/>
                  </a:lnTo>
                  <a:lnTo>
                    <a:pt x="59482" y="12117"/>
                  </a:lnTo>
                  <a:lnTo>
                    <a:pt x="59662" y="11873"/>
                  </a:lnTo>
                  <a:lnTo>
                    <a:pt x="59887" y="11670"/>
                  </a:lnTo>
                  <a:lnTo>
                    <a:pt x="60112" y="11507"/>
                  </a:lnTo>
                  <a:lnTo>
                    <a:pt x="60382" y="11345"/>
                  </a:lnTo>
                  <a:lnTo>
                    <a:pt x="60652" y="11223"/>
                  </a:lnTo>
                  <a:lnTo>
                    <a:pt x="60967" y="11141"/>
                  </a:lnTo>
                  <a:lnTo>
                    <a:pt x="61282" y="11060"/>
                  </a:lnTo>
                  <a:lnTo>
                    <a:pt x="61642" y="10938"/>
                  </a:lnTo>
                  <a:lnTo>
                    <a:pt x="62047" y="10938"/>
                  </a:lnTo>
                  <a:close/>
                  <a:moveTo>
                    <a:pt x="100967" y="106865"/>
                  </a:moveTo>
                  <a:lnTo>
                    <a:pt x="100967" y="119999"/>
                  </a:lnTo>
                  <a:lnTo>
                    <a:pt x="93453" y="117438"/>
                  </a:lnTo>
                  <a:lnTo>
                    <a:pt x="85174" y="119999"/>
                  </a:lnTo>
                  <a:lnTo>
                    <a:pt x="85174" y="118739"/>
                  </a:lnTo>
                  <a:lnTo>
                    <a:pt x="85174" y="117112"/>
                  </a:lnTo>
                  <a:lnTo>
                    <a:pt x="85174" y="115282"/>
                  </a:lnTo>
                  <a:lnTo>
                    <a:pt x="85174" y="113331"/>
                  </a:lnTo>
                  <a:lnTo>
                    <a:pt x="85174" y="111379"/>
                  </a:lnTo>
                  <a:lnTo>
                    <a:pt x="85174" y="109549"/>
                  </a:lnTo>
                  <a:lnTo>
                    <a:pt x="85174" y="107963"/>
                  </a:lnTo>
                  <a:lnTo>
                    <a:pt x="85174" y="106662"/>
                  </a:lnTo>
                  <a:lnTo>
                    <a:pt x="84634" y="106377"/>
                  </a:lnTo>
                  <a:lnTo>
                    <a:pt x="84049" y="106092"/>
                  </a:lnTo>
                  <a:lnTo>
                    <a:pt x="83554" y="105767"/>
                  </a:lnTo>
                  <a:lnTo>
                    <a:pt x="83014" y="105442"/>
                  </a:lnTo>
                  <a:lnTo>
                    <a:pt x="82024" y="104750"/>
                  </a:lnTo>
                  <a:lnTo>
                    <a:pt x="81169" y="103978"/>
                  </a:lnTo>
                  <a:lnTo>
                    <a:pt x="80359" y="103246"/>
                  </a:lnTo>
                  <a:lnTo>
                    <a:pt x="79640" y="102433"/>
                  </a:lnTo>
                  <a:lnTo>
                    <a:pt x="79055" y="101579"/>
                  </a:lnTo>
                  <a:lnTo>
                    <a:pt x="78470" y="100725"/>
                  </a:lnTo>
                  <a:lnTo>
                    <a:pt x="77975" y="99789"/>
                  </a:lnTo>
                  <a:lnTo>
                    <a:pt x="77570" y="98895"/>
                  </a:lnTo>
                  <a:lnTo>
                    <a:pt x="77210" y="97960"/>
                  </a:lnTo>
                  <a:lnTo>
                    <a:pt x="76940" y="97024"/>
                  </a:lnTo>
                  <a:lnTo>
                    <a:pt x="76760" y="96089"/>
                  </a:lnTo>
                  <a:lnTo>
                    <a:pt x="76580" y="95113"/>
                  </a:lnTo>
                  <a:lnTo>
                    <a:pt x="76490" y="94178"/>
                  </a:lnTo>
                  <a:lnTo>
                    <a:pt x="76445" y="93242"/>
                  </a:lnTo>
                  <a:lnTo>
                    <a:pt x="76490" y="92592"/>
                  </a:lnTo>
                  <a:lnTo>
                    <a:pt x="76535" y="91901"/>
                  </a:lnTo>
                  <a:lnTo>
                    <a:pt x="76580" y="91209"/>
                  </a:lnTo>
                  <a:lnTo>
                    <a:pt x="76715" y="90599"/>
                  </a:lnTo>
                  <a:lnTo>
                    <a:pt x="76850" y="89949"/>
                  </a:lnTo>
                  <a:lnTo>
                    <a:pt x="76985" y="89298"/>
                  </a:lnTo>
                  <a:lnTo>
                    <a:pt x="77165" y="88729"/>
                  </a:lnTo>
                  <a:lnTo>
                    <a:pt x="77345" y="88119"/>
                  </a:lnTo>
                  <a:lnTo>
                    <a:pt x="77525" y="87590"/>
                  </a:lnTo>
                  <a:lnTo>
                    <a:pt x="77840" y="87021"/>
                  </a:lnTo>
                  <a:lnTo>
                    <a:pt x="78065" y="86492"/>
                  </a:lnTo>
                  <a:lnTo>
                    <a:pt x="78335" y="86004"/>
                  </a:lnTo>
                  <a:lnTo>
                    <a:pt x="78650" y="85476"/>
                  </a:lnTo>
                  <a:lnTo>
                    <a:pt x="79010" y="84988"/>
                  </a:lnTo>
                  <a:lnTo>
                    <a:pt x="79325" y="84500"/>
                  </a:lnTo>
                  <a:lnTo>
                    <a:pt x="79685" y="84093"/>
                  </a:lnTo>
                  <a:lnTo>
                    <a:pt x="80089" y="83646"/>
                  </a:lnTo>
                  <a:lnTo>
                    <a:pt x="80494" y="83239"/>
                  </a:lnTo>
                  <a:lnTo>
                    <a:pt x="80854" y="82873"/>
                  </a:lnTo>
                  <a:lnTo>
                    <a:pt x="81349" y="82466"/>
                  </a:lnTo>
                  <a:lnTo>
                    <a:pt x="82249" y="81775"/>
                  </a:lnTo>
                  <a:lnTo>
                    <a:pt x="83149" y="81125"/>
                  </a:lnTo>
                  <a:lnTo>
                    <a:pt x="84184" y="80515"/>
                  </a:lnTo>
                  <a:lnTo>
                    <a:pt x="85219" y="80027"/>
                  </a:lnTo>
                  <a:lnTo>
                    <a:pt x="86344" y="79579"/>
                  </a:lnTo>
                  <a:lnTo>
                    <a:pt x="87469" y="79213"/>
                  </a:lnTo>
                  <a:lnTo>
                    <a:pt x="87739" y="79213"/>
                  </a:lnTo>
                  <a:lnTo>
                    <a:pt x="87739" y="79132"/>
                  </a:lnTo>
                  <a:lnTo>
                    <a:pt x="88683" y="78929"/>
                  </a:lnTo>
                  <a:lnTo>
                    <a:pt x="89583" y="78685"/>
                  </a:lnTo>
                  <a:lnTo>
                    <a:pt x="90528" y="78522"/>
                  </a:lnTo>
                  <a:lnTo>
                    <a:pt x="91473" y="78441"/>
                  </a:lnTo>
                  <a:lnTo>
                    <a:pt x="92463" y="78359"/>
                  </a:lnTo>
                  <a:lnTo>
                    <a:pt x="93408" y="78359"/>
                  </a:lnTo>
                  <a:lnTo>
                    <a:pt x="94398" y="78359"/>
                  </a:lnTo>
                  <a:lnTo>
                    <a:pt x="95343" y="78441"/>
                  </a:lnTo>
                  <a:lnTo>
                    <a:pt x="96287" y="78563"/>
                  </a:lnTo>
                  <a:lnTo>
                    <a:pt x="97232" y="78685"/>
                  </a:lnTo>
                  <a:lnTo>
                    <a:pt x="98132" y="78929"/>
                  </a:lnTo>
                  <a:lnTo>
                    <a:pt x="99077" y="79173"/>
                  </a:lnTo>
                  <a:lnTo>
                    <a:pt x="99977" y="79417"/>
                  </a:lnTo>
                  <a:lnTo>
                    <a:pt x="100877" y="79742"/>
                  </a:lnTo>
                  <a:lnTo>
                    <a:pt x="101732" y="80149"/>
                  </a:lnTo>
                  <a:lnTo>
                    <a:pt x="102542" y="80555"/>
                  </a:lnTo>
                  <a:lnTo>
                    <a:pt x="103352" y="81043"/>
                  </a:lnTo>
                  <a:lnTo>
                    <a:pt x="104161" y="81491"/>
                  </a:lnTo>
                  <a:lnTo>
                    <a:pt x="104836" y="82060"/>
                  </a:lnTo>
                  <a:lnTo>
                    <a:pt x="105556" y="82629"/>
                  </a:lnTo>
                  <a:lnTo>
                    <a:pt x="106231" y="83280"/>
                  </a:lnTo>
                  <a:lnTo>
                    <a:pt x="106816" y="84012"/>
                  </a:lnTo>
                  <a:lnTo>
                    <a:pt x="107446" y="84744"/>
                  </a:lnTo>
                  <a:lnTo>
                    <a:pt x="107941" y="85476"/>
                  </a:lnTo>
                  <a:lnTo>
                    <a:pt x="108436" y="86289"/>
                  </a:lnTo>
                  <a:lnTo>
                    <a:pt x="108841" y="87143"/>
                  </a:lnTo>
                  <a:lnTo>
                    <a:pt x="109201" y="88078"/>
                  </a:lnTo>
                  <a:lnTo>
                    <a:pt x="109516" y="89013"/>
                  </a:lnTo>
                  <a:lnTo>
                    <a:pt x="109741" y="89989"/>
                  </a:lnTo>
                  <a:lnTo>
                    <a:pt x="109921" y="91047"/>
                  </a:lnTo>
                  <a:lnTo>
                    <a:pt x="110011" y="92104"/>
                  </a:lnTo>
                  <a:lnTo>
                    <a:pt x="110056" y="93242"/>
                  </a:lnTo>
                  <a:lnTo>
                    <a:pt x="110011" y="94381"/>
                  </a:lnTo>
                  <a:lnTo>
                    <a:pt x="109921" y="95479"/>
                  </a:lnTo>
                  <a:lnTo>
                    <a:pt x="109696" y="96536"/>
                  </a:lnTo>
                  <a:lnTo>
                    <a:pt x="109471" y="97594"/>
                  </a:lnTo>
                  <a:lnTo>
                    <a:pt x="109066" y="98610"/>
                  </a:lnTo>
                  <a:lnTo>
                    <a:pt x="108661" y="99586"/>
                  </a:lnTo>
                  <a:lnTo>
                    <a:pt x="108211" y="100521"/>
                  </a:lnTo>
                  <a:lnTo>
                    <a:pt x="107626" y="101416"/>
                  </a:lnTo>
                  <a:lnTo>
                    <a:pt x="106996" y="102270"/>
                  </a:lnTo>
                  <a:lnTo>
                    <a:pt x="106321" y="103083"/>
                  </a:lnTo>
                  <a:lnTo>
                    <a:pt x="105556" y="103856"/>
                  </a:lnTo>
                  <a:lnTo>
                    <a:pt x="104746" y="104547"/>
                  </a:lnTo>
                  <a:lnTo>
                    <a:pt x="103937" y="105238"/>
                  </a:lnTo>
                  <a:lnTo>
                    <a:pt x="102992" y="105808"/>
                  </a:lnTo>
                  <a:lnTo>
                    <a:pt x="102002" y="106377"/>
                  </a:lnTo>
                  <a:lnTo>
                    <a:pt x="100967" y="106865"/>
                  </a:lnTo>
                  <a:close/>
                  <a:moveTo>
                    <a:pt x="93273" y="85882"/>
                  </a:moveTo>
                  <a:lnTo>
                    <a:pt x="94128" y="85923"/>
                  </a:lnTo>
                  <a:lnTo>
                    <a:pt x="94938" y="86045"/>
                  </a:lnTo>
                  <a:lnTo>
                    <a:pt x="95748" y="86208"/>
                  </a:lnTo>
                  <a:lnTo>
                    <a:pt x="96512" y="86452"/>
                  </a:lnTo>
                  <a:lnTo>
                    <a:pt x="97187" y="86777"/>
                  </a:lnTo>
                  <a:lnTo>
                    <a:pt x="97907" y="87143"/>
                  </a:lnTo>
                  <a:lnTo>
                    <a:pt x="98537" y="87590"/>
                  </a:lnTo>
                  <a:lnTo>
                    <a:pt x="99122" y="88037"/>
                  </a:lnTo>
                  <a:lnTo>
                    <a:pt x="99662" y="88607"/>
                  </a:lnTo>
                  <a:lnTo>
                    <a:pt x="100112" y="89135"/>
                  </a:lnTo>
                  <a:lnTo>
                    <a:pt x="100517" y="89745"/>
                  </a:lnTo>
                  <a:lnTo>
                    <a:pt x="100922" y="90396"/>
                  </a:lnTo>
                  <a:lnTo>
                    <a:pt x="101192" y="91047"/>
                  </a:lnTo>
                  <a:lnTo>
                    <a:pt x="101372" y="91779"/>
                  </a:lnTo>
                  <a:lnTo>
                    <a:pt x="101507" y="92511"/>
                  </a:lnTo>
                  <a:lnTo>
                    <a:pt x="101507" y="93242"/>
                  </a:lnTo>
                  <a:lnTo>
                    <a:pt x="101507" y="94015"/>
                  </a:lnTo>
                  <a:lnTo>
                    <a:pt x="101372" y="94747"/>
                  </a:lnTo>
                  <a:lnTo>
                    <a:pt x="101192" y="95479"/>
                  </a:lnTo>
                  <a:lnTo>
                    <a:pt x="100922" y="96130"/>
                  </a:lnTo>
                  <a:lnTo>
                    <a:pt x="100517" y="96780"/>
                  </a:lnTo>
                  <a:lnTo>
                    <a:pt x="100112" y="97390"/>
                  </a:lnTo>
                  <a:lnTo>
                    <a:pt x="99662" y="97960"/>
                  </a:lnTo>
                  <a:lnTo>
                    <a:pt x="99122" y="98488"/>
                  </a:lnTo>
                  <a:lnTo>
                    <a:pt x="98537" y="98935"/>
                  </a:lnTo>
                  <a:lnTo>
                    <a:pt x="97907" y="99383"/>
                  </a:lnTo>
                  <a:lnTo>
                    <a:pt x="97187" y="99749"/>
                  </a:lnTo>
                  <a:lnTo>
                    <a:pt x="96512" y="100033"/>
                  </a:lnTo>
                  <a:lnTo>
                    <a:pt x="95748" y="100318"/>
                  </a:lnTo>
                  <a:lnTo>
                    <a:pt x="94938" y="100481"/>
                  </a:lnTo>
                  <a:lnTo>
                    <a:pt x="94128" y="100603"/>
                  </a:lnTo>
                  <a:lnTo>
                    <a:pt x="93273" y="100643"/>
                  </a:lnTo>
                  <a:lnTo>
                    <a:pt x="92418" y="100603"/>
                  </a:lnTo>
                  <a:lnTo>
                    <a:pt x="91608" y="100481"/>
                  </a:lnTo>
                  <a:lnTo>
                    <a:pt x="90843" y="100318"/>
                  </a:lnTo>
                  <a:lnTo>
                    <a:pt x="90078" y="100033"/>
                  </a:lnTo>
                  <a:lnTo>
                    <a:pt x="89313" y="99749"/>
                  </a:lnTo>
                  <a:lnTo>
                    <a:pt x="88683" y="99383"/>
                  </a:lnTo>
                  <a:lnTo>
                    <a:pt x="88008" y="98935"/>
                  </a:lnTo>
                  <a:lnTo>
                    <a:pt x="87424" y="98488"/>
                  </a:lnTo>
                  <a:lnTo>
                    <a:pt x="86884" y="97960"/>
                  </a:lnTo>
                  <a:lnTo>
                    <a:pt x="86389" y="97390"/>
                  </a:lnTo>
                  <a:lnTo>
                    <a:pt x="85984" y="96780"/>
                  </a:lnTo>
                  <a:lnTo>
                    <a:pt x="85669" y="96130"/>
                  </a:lnTo>
                  <a:lnTo>
                    <a:pt x="85399" y="95479"/>
                  </a:lnTo>
                  <a:lnTo>
                    <a:pt x="85174" y="94747"/>
                  </a:lnTo>
                  <a:lnTo>
                    <a:pt x="85039" y="94015"/>
                  </a:lnTo>
                  <a:lnTo>
                    <a:pt x="84994" y="93242"/>
                  </a:lnTo>
                  <a:lnTo>
                    <a:pt x="85039" y="92511"/>
                  </a:lnTo>
                  <a:lnTo>
                    <a:pt x="85174" y="91779"/>
                  </a:lnTo>
                  <a:lnTo>
                    <a:pt x="85399" y="91047"/>
                  </a:lnTo>
                  <a:lnTo>
                    <a:pt x="85669" y="90396"/>
                  </a:lnTo>
                  <a:lnTo>
                    <a:pt x="85984" y="89745"/>
                  </a:lnTo>
                  <a:lnTo>
                    <a:pt x="86389" y="89135"/>
                  </a:lnTo>
                  <a:lnTo>
                    <a:pt x="86884" y="88607"/>
                  </a:lnTo>
                  <a:lnTo>
                    <a:pt x="87424" y="88037"/>
                  </a:lnTo>
                  <a:lnTo>
                    <a:pt x="88008" y="87590"/>
                  </a:lnTo>
                  <a:lnTo>
                    <a:pt x="88683" y="87143"/>
                  </a:lnTo>
                  <a:lnTo>
                    <a:pt x="89313" y="86777"/>
                  </a:lnTo>
                  <a:lnTo>
                    <a:pt x="90078" y="86452"/>
                  </a:lnTo>
                  <a:lnTo>
                    <a:pt x="90843" y="86208"/>
                  </a:lnTo>
                  <a:lnTo>
                    <a:pt x="91608" y="86045"/>
                  </a:lnTo>
                  <a:lnTo>
                    <a:pt x="92418" y="85923"/>
                  </a:lnTo>
                  <a:lnTo>
                    <a:pt x="93273" y="85882"/>
                  </a:lnTo>
                  <a:close/>
                  <a:moveTo>
                    <a:pt x="103577" y="74293"/>
                  </a:moveTo>
                  <a:lnTo>
                    <a:pt x="102362" y="74008"/>
                  </a:lnTo>
                  <a:lnTo>
                    <a:pt x="101147" y="73683"/>
                  </a:lnTo>
                  <a:lnTo>
                    <a:pt x="99932" y="73480"/>
                  </a:lnTo>
                  <a:lnTo>
                    <a:pt x="98672" y="73276"/>
                  </a:lnTo>
                  <a:lnTo>
                    <a:pt x="97457" y="73114"/>
                  </a:lnTo>
                  <a:lnTo>
                    <a:pt x="96242" y="72992"/>
                  </a:lnTo>
                  <a:lnTo>
                    <a:pt x="94983" y="72910"/>
                  </a:lnTo>
                  <a:lnTo>
                    <a:pt x="93768" y="72910"/>
                  </a:lnTo>
                  <a:lnTo>
                    <a:pt x="92553" y="72910"/>
                  </a:lnTo>
                  <a:lnTo>
                    <a:pt x="91338" y="72951"/>
                  </a:lnTo>
                  <a:lnTo>
                    <a:pt x="90168" y="73114"/>
                  </a:lnTo>
                  <a:lnTo>
                    <a:pt x="88998" y="73236"/>
                  </a:lnTo>
                  <a:lnTo>
                    <a:pt x="87874" y="73398"/>
                  </a:lnTo>
                  <a:lnTo>
                    <a:pt x="86704" y="73642"/>
                  </a:lnTo>
                  <a:lnTo>
                    <a:pt x="85624" y="73886"/>
                  </a:lnTo>
                  <a:lnTo>
                    <a:pt x="84544" y="74212"/>
                  </a:lnTo>
                  <a:lnTo>
                    <a:pt x="32350" y="74212"/>
                  </a:lnTo>
                  <a:lnTo>
                    <a:pt x="32350" y="79213"/>
                  </a:lnTo>
                  <a:lnTo>
                    <a:pt x="75680" y="79213"/>
                  </a:lnTo>
                  <a:lnTo>
                    <a:pt x="75140" y="79701"/>
                  </a:lnTo>
                  <a:lnTo>
                    <a:pt x="74690" y="80271"/>
                  </a:lnTo>
                  <a:lnTo>
                    <a:pt x="74150" y="80881"/>
                  </a:lnTo>
                  <a:lnTo>
                    <a:pt x="73745" y="81450"/>
                  </a:lnTo>
                  <a:lnTo>
                    <a:pt x="73295" y="82060"/>
                  </a:lnTo>
                  <a:lnTo>
                    <a:pt x="72935" y="82670"/>
                  </a:lnTo>
                  <a:lnTo>
                    <a:pt x="72575" y="83320"/>
                  </a:lnTo>
                  <a:lnTo>
                    <a:pt x="72215" y="84012"/>
                  </a:lnTo>
                  <a:lnTo>
                    <a:pt x="71901" y="84744"/>
                  </a:lnTo>
                  <a:lnTo>
                    <a:pt x="71631" y="85435"/>
                  </a:lnTo>
                  <a:lnTo>
                    <a:pt x="71406" y="86167"/>
                  </a:lnTo>
                  <a:lnTo>
                    <a:pt x="71181" y="86940"/>
                  </a:lnTo>
                  <a:lnTo>
                    <a:pt x="71001" y="87712"/>
                  </a:lnTo>
                  <a:lnTo>
                    <a:pt x="70866" y="88485"/>
                  </a:lnTo>
                  <a:lnTo>
                    <a:pt x="70731" y="89298"/>
                  </a:lnTo>
                  <a:lnTo>
                    <a:pt x="70686" y="90152"/>
                  </a:lnTo>
                  <a:lnTo>
                    <a:pt x="67266" y="90152"/>
                  </a:lnTo>
                  <a:lnTo>
                    <a:pt x="63892" y="90152"/>
                  </a:lnTo>
                  <a:lnTo>
                    <a:pt x="60517" y="90152"/>
                  </a:lnTo>
                  <a:lnTo>
                    <a:pt x="57142" y="90152"/>
                  </a:lnTo>
                  <a:lnTo>
                    <a:pt x="53723" y="90152"/>
                  </a:lnTo>
                  <a:lnTo>
                    <a:pt x="50348" y="90152"/>
                  </a:lnTo>
                  <a:lnTo>
                    <a:pt x="46974" y="90152"/>
                  </a:lnTo>
                  <a:lnTo>
                    <a:pt x="43599" y="90152"/>
                  </a:lnTo>
                  <a:lnTo>
                    <a:pt x="40224" y="90152"/>
                  </a:lnTo>
                  <a:lnTo>
                    <a:pt x="36895" y="90152"/>
                  </a:lnTo>
                  <a:lnTo>
                    <a:pt x="33520" y="90152"/>
                  </a:lnTo>
                  <a:lnTo>
                    <a:pt x="30146" y="90152"/>
                  </a:lnTo>
                  <a:lnTo>
                    <a:pt x="26771" y="90152"/>
                  </a:lnTo>
                  <a:lnTo>
                    <a:pt x="23352" y="90152"/>
                  </a:lnTo>
                  <a:lnTo>
                    <a:pt x="19932" y="90152"/>
                  </a:lnTo>
                  <a:lnTo>
                    <a:pt x="16557" y="90152"/>
                  </a:lnTo>
                  <a:lnTo>
                    <a:pt x="16557" y="86818"/>
                  </a:lnTo>
                  <a:lnTo>
                    <a:pt x="16557" y="83442"/>
                  </a:lnTo>
                  <a:lnTo>
                    <a:pt x="16557" y="80108"/>
                  </a:lnTo>
                  <a:lnTo>
                    <a:pt x="16557" y="76733"/>
                  </a:lnTo>
                  <a:lnTo>
                    <a:pt x="16557" y="73398"/>
                  </a:lnTo>
                  <a:lnTo>
                    <a:pt x="16557" y="70064"/>
                  </a:lnTo>
                  <a:lnTo>
                    <a:pt x="16557" y="66729"/>
                  </a:lnTo>
                  <a:lnTo>
                    <a:pt x="16557" y="63395"/>
                  </a:lnTo>
                  <a:lnTo>
                    <a:pt x="16557" y="60020"/>
                  </a:lnTo>
                  <a:lnTo>
                    <a:pt x="16557" y="56685"/>
                  </a:lnTo>
                  <a:lnTo>
                    <a:pt x="16557" y="53310"/>
                  </a:lnTo>
                  <a:lnTo>
                    <a:pt x="16557" y="49976"/>
                  </a:lnTo>
                  <a:lnTo>
                    <a:pt x="16557" y="46601"/>
                  </a:lnTo>
                  <a:lnTo>
                    <a:pt x="16557" y="43266"/>
                  </a:lnTo>
                  <a:lnTo>
                    <a:pt x="16557" y="39891"/>
                  </a:lnTo>
                  <a:lnTo>
                    <a:pt x="16557" y="36557"/>
                  </a:lnTo>
                  <a:lnTo>
                    <a:pt x="22002" y="36557"/>
                  </a:lnTo>
                  <a:lnTo>
                    <a:pt x="27446" y="36557"/>
                  </a:lnTo>
                  <a:lnTo>
                    <a:pt x="32890" y="36557"/>
                  </a:lnTo>
                  <a:lnTo>
                    <a:pt x="38335" y="36557"/>
                  </a:lnTo>
                  <a:lnTo>
                    <a:pt x="43779" y="36557"/>
                  </a:lnTo>
                  <a:lnTo>
                    <a:pt x="49223" y="36557"/>
                  </a:lnTo>
                  <a:lnTo>
                    <a:pt x="54668" y="36557"/>
                  </a:lnTo>
                  <a:lnTo>
                    <a:pt x="60112" y="36557"/>
                  </a:lnTo>
                  <a:lnTo>
                    <a:pt x="65601" y="36557"/>
                  </a:lnTo>
                  <a:lnTo>
                    <a:pt x="71046" y="36557"/>
                  </a:lnTo>
                  <a:lnTo>
                    <a:pt x="76490" y="36557"/>
                  </a:lnTo>
                  <a:lnTo>
                    <a:pt x="81934" y="36557"/>
                  </a:lnTo>
                  <a:lnTo>
                    <a:pt x="87379" y="36557"/>
                  </a:lnTo>
                  <a:lnTo>
                    <a:pt x="92823" y="36557"/>
                  </a:lnTo>
                  <a:lnTo>
                    <a:pt x="98267" y="36557"/>
                  </a:lnTo>
                  <a:lnTo>
                    <a:pt x="103712" y="36557"/>
                  </a:lnTo>
                  <a:lnTo>
                    <a:pt x="103712" y="38712"/>
                  </a:lnTo>
                  <a:lnTo>
                    <a:pt x="103712" y="40948"/>
                  </a:lnTo>
                  <a:lnTo>
                    <a:pt x="103712" y="43307"/>
                  </a:lnTo>
                  <a:lnTo>
                    <a:pt x="103712" y="45625"/>
                  </a:lnTo>
                  <a:lnTo>
                    <a:pt x="103667" y="48065"/>
                  </a:lnTo>
                  <a:lnTo>
                    <a:pt x="103667" y="50504"/>
                  </a:lnTo>
                  <a:lnTo>
                    <a:pt x="103667" y="52985"/>
                  </a:lnTo>
                  <a:lnTo>
                    <a:pt x="103667" y="55425"/>
                  </a:lnTo>
                  <a:lnTo>
                    <a:pt x="103622" y="57905"/>
                  </a:lnTo>
                  <a:lnTo>
                    <a:pt x="103622" y="60345"/>
                  </a:lnTo>
                  <a:lnTo>
                    <a:pt x="103622" y="62785"/>
                  </a:lnTo>
                  <a:lnTo>
                    <a:pt x="103577" y="65184"/>
                  </a:lnTo>
                  <a:lnTo>
                    <a:pt x="103577" y="67583"/>
                  </a:lnTo>
                  <a:lnTo>
                    <a:pt x="103577" y="69861"/>
                  </a:lnTo>
                  <a:lnTo>
                    <a:pt x="103577" y="72138"/>
                  </a:lnTo>
                  <a:lnTo>
                    <a:pt x="103577" y="74293"/>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4" name="Shape 464"/>
            <p:cNvSpPr/>
            <p:nvPr/>
          </p:nvSpPr>
          <p:spPr>
            <a:xfrm>
              <a:off x="6714454" y="3916494"/>
              <a:ext cx="1005840" cy="1097280"/>
            </a:xfrm>
            <a:custGeom>
              <a:pathLst>
                <a:path extrusionOk="0" h="120000" w="120000">
                  <a:moveTo>
                    <a:pt x="119874" y="19636"/>
                  </a:moveTo>
                  <a:lnTo>
                    <a:pt x="98490" y="106794"/>
                  </a:lnTo>
                  <a:lnTo>
                    <a:pt x="98238" y="107483"/>
                  </a:lnTo>
                  <a:lnTo>
                    <a:pt x="97861" y="108172"/>
                  </a:lnTo>
                  <a:lnTo>
                    <a:pt x="97232" y="108861"/>
                  </a:lnTo>
                  <a:lnTo>
                    <a:pt x="96603" y="109205"/>
                  </a:lnTo>
                  <a:lnTo>
                    <a:pt x="95849" y="109550"/>
                  </a:lnTo>
                  <a:lnTo>
                    <a:pt x="94968" y="109779"/>
                  </a:lnTo>
                  <a:lnTo>
                    <a:pt x="94213" y="109779"/>
                  </a:lnTo>
                  <a:lnTo>
                    <a:pt x="93333" y="109779"/>
                  </a:lnTo>
                  <a:lnTo>
                    <a:pt x="85157" y="108057"/>
                  </a:lnTo>
                  <a:lnTo>
                    <a:pt x="85157" y="26641"/>
                  </a:lnTo>
                  <a:lnTo>
                    <a:pt x="85157" y="26066"/>
                  </a:lnTo>
                  <a:lnTo>
                    <a:pt x="85031" y="25377"/>
                  </a:lnTo>
                  <a:lnTo>
                    <a:pt x="84905" y="24574"/>
                  </a:lnTo>
                  <a:lnTo>
                    <a:pt x="84654" y="24000"/>
                  </a:lnTo>
                  <a:lnTo>
                    <a:pt x="84402" y="23425"/>
                  </a:lnTo>
                  <a:lnTo>
                    <a:pt x="83899" y="22966"/>
                  </a:lnTo>
                  <a:lnTo>
                    <a:pt x="83396" y="22277"/>
                  </a:lnTo>
                  <a:lnTo>
                    <a:pt x="83018" y="21818"/>
                  </a:lnTo>
                  <a:lnTo>
                    <a:pt x="82515" y="21473"/>
                  </a:lnTo>
                  <a:lnTo>
                    <a:pt x="81886" y="21014"/>
                  </a:lnTo>
                  <a:lnTo>
                    <a:pt x="81257" y="20555"/>
                  </a:lnTo>
                  <a:lnTo>
                    <a:pt x="80628" y="20325"/>
                  </a:lnTo>
                  <a:lnTo>
                    <a:pt x="80000" y="20095"/>
                  </a:lnTo>
                  <a:lnTo>
                    <a:pt x="79119" y="19980"/>
                  </a:lnTo>
                  <a:lnTo>
                    <a:pt x="78490" y="19866"/>
                  </a:lnTo>
                  <a:lnTo>
                    <a:pt x="77735" y="19866"/>
                  </a:lnTo>
                  <a:lnTo>
                    <a:pt x="35849" y="19866"/>
                  </a:lnTo>
                  <a:lnTo>
                    <a:pt x="40000" y="3215"/>
                  </a:lnTo>
                  <a:lnTo>
                    <a:pt x="40251" y="2411"/>
                  </a:lnTo>
                  <a:lnTo>
                    <a:pt x="40628" y="1722"/>
                  </a:lnTo>
                  <a:lnTo>
                    <a:pt x="41257" y="1148"/>
                  </a:lnTo>
                  <a:lnTo>
                    <a:pt x="41886" y="688"/>
                  </a:lnTo>
                  <a:lnTo>
                    <a:pt x="42641" y="459"/>
                  </a:lnTo>
                  <a:lnTo>
                    <a:pt x="43522" y="114"/>
                  </a:lnTo>
                  <a:lnTo>
                    <a:pt x="44276" y="0"/>
                  </a:lnTo>
                  <a:lnTo>
                    <a:pt x="45157" y="114"/>
                  </a:lnTo>
                  <a:lnTo>
                    <a:pt x="116729" y="14928"/>
                  </a:lnTo>
                  <a:lnTo>
                    <a:pt x="117484" y="15157"/>
                  </a:lnTo>
                  <a:lnTo>
                    <a:pt x="118364" y="15502"/>
                  </a:lnTo>
                  <a:lnTo>
                    <a:pt x="118867" y="16076"/>
                  </a:lnTo>
                  <a:lnTo>
                    <a:pt x="119371" y="16765"/>
                  </a:lnTo>
                  <a:lnTo>
                    <a:pt x="119748" y="17339"/>
                  </a:lnTo>
                  <a:lnTo>
                    <a:pt x="120000" y="18028"/>
                  </a:lnTo>
                  <a:lnTo>
                    <a:pt x="120000" y="18832"/>
                  </a:lnTo>
                  <a:lnTo>
                    <a:pt x="119874" y="19636"/>
                  </a:lnTo>
                  <a:close/>
                  <a:moveTo>
                    <a:pt x="28301" y="59253"/>
                  </a:moveTo>
                  <a:lnTo>
                    <a:pt x="39245" y="59253"/>
                  </a:lnTo>
                  <a:lnTo>
                    <a:pt x="39245" y="51904"/>
                  </a:lnTo>
                  <a:lnTo>
                    <a:pt x="36729" y="51789"/>
                  </a:lnTo>
                  <a:lnTo>
                    <a:pt x="34213" y="51559"/>
                  </a:lnTo>
                  <a:lnTo>
                    <a:pt x="31823" y="51215"/>
                  </a:lnTo>
                  <a:lnTo>
                    <a:pt x="29559" y="50755"/>
                  </a:lnTo>
                  <a:lnTo>
                    <a:pt x="29056" y="52822"/>
                  </a:lnTo>
                  <a:lnTo>
                    <a:pt x="28679" y="54889"/>
                  </a:lnTo>
                  <a:lnTo>
                    <a:pt x="28427" y="57071"/>
                  </a:lnTo>
                  <a:lnTo>
                    <a:pt x="28301" y="59253"/>
                  </a:lnTo>
                  <a:close/>
                  <a:moveTo>
                    <a:pt x="28301" y="62468"/>
                  </a:moveTo>
                  <a:lnTo>
                    <a:pt x="39245" y="62468"/>
                  </a:lnTo>
                  <a:lnTo>
                    <a:pt x="39245" y="69473"/>
                  </a:lnTo>
                  <a:lnTo>
                    <a:pt x="36729" y="69588"/>
                  </a:lnTo>
                  <a:lnTo>
                    <a:pt x="34213" y="69933"/>
                  </a:lnTo>
                  <a:lnTo>
                    <a:pt x="31823" y="70277"/>
                  </a:lnTo>
                  <a:lnTo>
                    <a:pt x="29433" y="70736"/>
                  </a:lnTo>
                  <a:lnTo>
                    <a:pt x="29056" y="68669"/>
                  </a:lnTo>
                  <a:lnTo>
                    <a:pt x="28679" y="66717"/>
                  </a:lnTo>
                  <a:lnTo>
                    <a:pt x="28427" y="64650"/>
                  </a:lnTo>
                  <a:lnTo>
                    <a:pt x="28301" y="62468"/>
                  </a:lnTo>
                  <a:close/>
                  <a:moveTo>
                    <a:pt x="39245" y="37665"/>
                  </a:moveTo>
                  <a:lnTo>
                    <a:pt x="39245" y="48574"/>
                  </a:lnTo>
                  <a:lnTo>
                    <a:pt x="36981" y="48459"/>
                  </a:lnTo>
                  <a:lnTo>
                    <a:pt x="34842" y="48344"/>
                  </a:lnTo>
                  <a:lnTo>
                    <a:pt x="32704" y="48000"/>
                  </a:lnTo>
                  <a:lnTo>
                    <a:pt x="30566" y="47655"/>
                  </a:lnTo>
                  <a:lnTo>
                    <a:pt x="31446" y="45703"/>
                  </a:lnTo>
                  <a:lnTo>
                    <a:pt x="32327" y="43980"/>
                  </a:lnTo>
                  <a:lnTo>
                    <a:pt x="33333" y="42373"/>
                  </a:lnTo>
                  <a:lnTo>
                    <a:pt x="34465" y="40995"/>
                  </a:lnTo>
                  <a:lnTo>
                    <a:pt x="35471" y="39846"/>
                  </a:lnTo>
                  <a:lnTo>
                    <a:pt x="36729" y="38813"/>
                  </a:lnTo>
                  <a:lnTo>
                    <a:pt x="37987" y="38124"/>
                  </a:lnTo>
                  <a:lnTo>
                    <a:pt x="39245" y="37665"/>
                  </a:lnTo>
                  <a:close/>
                  <a:moveTo>
                    <a:pt x="26918" y="74755"/>
                  </a:moveTo>
                  <a:lnTo>
                    <a:pt x="27924" y="76937"/>
                  </a:lnTo>
                  <a:lnTo>
                    <a:pt x="28930" y="79004"/>
                  </a:lnTo>
                  <a:lnTo>
                    <a:pt x="30188" y="80956"/>
                  </a:lnTo>
                  <a:lnTo>
                    <a:pt x="31320" y="82679"/>
                  </a:lnTo>
                  <a:lnTo>
                    <a:pt x="30188" y="81990"/>
                  </a:lnTo>
                  <a:lnTo>
                    <a:pt x="28805" y="81416"/>
                  </a:lnTo>
                  <a:lnTo>
                    <a:pt x="27672" y="80842"/>
                  </a:lnTo>
                  <a:lnTo>
                    <a:pt x="26415" y="80153"/>
                  </a:lnTo>
                  <a:lnTo>
                    <a:pt x="25157" y="79349"/>
                  </a:lnTo>
                  <a:lnTo>
                    <a:pt x="24150" y="78545"/>
                  </a:lnTo>
                  <a:lnTo>
                    <a:pt x="23144" y="77626"/>
                  </a:lnTo>
                  <a:lnTo>
                    <a:pt x="22012" y="76708"/>
                  </a:lnTo>
                  <a:lnTo>
                    <a:pt x="23270" y="76133"/>
                  </a:lnTo>
                  <a:lnTo>
                    <a:pt x="24402" y="75559"/>
                  </a:lnTo>
                  <a:lnTo>
                    <a:pt x="25660" y="75100"/>
                  </a:lnTo>
                  <a:lnTo>
                    <a:pt x="26918" y="74755"/>
                  </a:lnTo>
                  <a:close/>
                  <a:moveTo>
                    <a:pt x="30566" y="73837"/>
                  </a:moveTo>
                  <a:lnTo>
                    <a:pt x="32578" y="73377"/>
                  </a:lnTo>
                  <a:lnTo>
                    <a:pt x="34842" y="73148"/>
                  </a:lnTo>
                  <a:lnTo>
                    <a:pt x="36981" y="72918"/>
                  </a:lnTo>
                  <a:lnTo>
                    <a:pt x="39245" y="72803"/>
                  </a:lnTo>
                  <a:lnTo>
                    <a:pt x="39245" y="83942"/>
                  </a:lnTo>
                  <a:lnTo>
                    <a:pt x="37861" y="83483"/>
                  </a:lnTo>
                  <a:lnTo>
                    <a:pt x="36729" y="82794"/>
                  </a:lnTo>
                  <a:lnTo>
                    <a:pt x="35471" y="81760"/>
                  </a:lnTo>
                  <a:lnTo>
                    <a:pt x="34213" y="80612"/>
                  </a:lnTo>
                  <a:lnTo>
                    <a:pt x="33207" y="79234"/>
                  </a:lnTo>
                  <a:lnTo>
                    <a:pt x="32327" y="77626"/>
                  </a:lnTo>
                  <a:lnTo>
                    <a:pt x="31320" y="75789"/>
                  </a:lnTo>
                  <a:lnTo>
                    <a:pt x="30566" y="73837"/>
                  </a:lnTo>
                  <a:close/>
                  <a:moveTo>
                    <a:pt x="26037" y="71540"/>
                  </a:moveTo>
                  <a:lnTo>
                    <a:pt x="24276" y="72114"/>
                  </a:lnTo>
                  <a:lnTo>
                    <a:pt x="22641" y="72688"/>
                  </a:lnTo>
                  <a:lnTo>
                    <a:pt x="21257" y="73377"/>
                  </a:lnTo>
                  <a:lnTo>
                    <a:pt x="19748" y="74066"/>
                  </a:lnTo>
                  <a:lnTo>
                    <a:pt x="18993" y="72688"/>
                  </a:lnTo>
                  <a:lnTo>
                    <a:pt x="17987" y="71311"/>
                  </a:lnTo>
                  <a:lnTo>
                    <a:pt x="17358" y="70047"/>
                  </a:lnTo>
                  <a:lnTo>
                    <a:pt x="16855" y="68555"/>
                  </a:lnTo>
                  <a:lnTo>
                    <a:pt x="16352" y="67062"/>
                  </a:lnTo>
                  <a:lnTo>
                    <a:pt x="15849" y="65569"/>
                  </a:lnTo>
                  <a:lnTo>
                    <a:pt x="15597" y="64076"/>
                  </a:lnTo>
                  <a:lnTo>
                    <a:pt x="15345" y="62468"/>
                  </a:lnTo>
                  <a:lnTo>
                    <a:pt x="24654" y="62468"/>
                  </a:lnTo>
                  <a:lnTo>
                    <a:pt x="24779" y="64880"/>
                  </a:lnTo>
                  <a:lnTo>
                    <a:pt x="25031" y="67062"/>
                  </a:lnTo>
                  <a:lnTo>
                    <a:pt x="25534" y="69358"/>
                  </a:lnTo>
                  <a:lnTo>
                    <a:pt x="26037" y="71540"/>
                  </a:lnTo>
                  <a:close/>
                  <a:moveTo>
                    <a:pt x="27044" y="46736"/>
                  </a:moveTo>
                  <a:lnTo>
                    <a:pt x="25786" y="46277"/>
                  </a:lnTo>
                  <a:lnTo>
                    <a:pt x="24528" y="45933"/>
                  </a:lnTo>
                  <a:lnTo>
                    <a:pt x="23396" y="45473"/>
                  </a:lnTo>
                  <a:lnTo>
                    <a:pt x="22264" y="44784"/>
                  </a:lnTo>
                  <a:lnTo>
                    <a:pt x="23270" y="43980"/>
                  </a:lnTo>
                  <a:lnTo>
                    <a:pt x="24276" y="43062"/>
                  </a:lnTo>
                  <a:lnTo>
                    <a:pt x="25408" y="42258"/>
                  </a:lnTo>
                  <a:lnTo>
                    <a:pt x="26540" y="41569"/>
                  </a:lnTo>
                  <a:lnTo>
                    <a:pt x="27672" y="40880"/>
                  </a:lnTo>
                  <a:lnTo>
                    <a:pt x="28930" y="40191"/>
                  </a:lnTo>
                  <a:lnTo>
                    <a:pt x="30188" y="39732"/>
                  </a:lnTo>
                  <a:lnTo>
                    <a:pt x="31320" y="39043"/>
                  </a:lnTo>
                  <a:lnTo>
                    <a:pt x="30188" y="40765"/>
                  </a:lnTo>
                  <a:lnTo>
                    <a:pt x="29056" y="42602"/>
                  </a:lnTo>
                  <a:lnTo>
                    <a:pt x="28050" y="44555"/>
                  </a:lnTo>
                  <a:lnTo>
                    <a:pt x="27044" y="46736"/>
                  </a:lnTo>
                  <a:close/>
                  <a:moveTo>
                    <a:pt x="22893" y="100019"/>
                  </a:moveTo>
                  <a:lnTo>
                    <a:pt x="23144" y="100248"/>
                  </a:lnTo>
                  <a:lnTo>
                    <a:pt x="23270" y="100708"/>
                  </a:lnTo>
                  <a:lnTo>
                    <a:pt x="23396" y="100937"/>
                  </a:lnTo>
                  <a:lnTo>
                    <a:pt x="23396" y="101282"/>
                  </a:lnTo>
                  <a:lnTo>
                    <a:pt x="23396" y="101856"/>
                  </a:lnTo>
                  <a:lnTo>
                    <a:pt x="23144" y="102315"/>
                  </a:lnTo>
                  <a:lnTo>
                    <a:pt x="22641" y="102775"/>
                  </a:lnTo>
                  <a:lnTo>
                    <a:pt x="22138" y="103004"/>
                  </a:lnTo>
                  <a:lnTo>
                    <a:pt x="21257" y="103119"/>
                  </a:lnTo>
                  <a:lnTo>
                    <a:pt x="19748" y="103234"/>
                  </a:lnTo>
                  <a:lnTo>
                    <a:pt x="18113" y="103234"/>
                  </a:lnTo>
                  <a:lnTo>
                    <a:pt x="18113" y="99444"/>
                  </a:lnTo>
                  <a:lnTo>
                    <a:pt x="19622" y="99444"/>
                  </a:lnTo>
                  <a:lnTo>
                    <a:pt x="21006" y="99444"/>
                  </a:lnTo>
                  <a:lnTo>
                    <a:pt x="21761" y="99444"/>
                  </a:lnTo>
                  <a:lnTo>
                    <a:pt x="22389" y="99674"/>
                  </a:lnTo>
                  <a:lnTo>
                    <a:pt x="22893" y="100019"/>
                  </a:lnTo>
                  <a:close/>
                  <a:moveTo>
                    <a:pt x="24654" y="59253"/>
                  </a:moveTo>
                  <a:lnTo>
                    <a:pt x="15345" y="59253"/>
                  </a:lnTo>
                  <a:lnTo>
                    <a:pt x="15597" y="57760"/>
                  </a:lnTo>
                  <a:lnTo>
                    <a:pt x="15849" y="56153"/>
                  </a:lnTo>
                  <a:lnTo>
                    <a:pt x="16352" y="54545"/>
                  </a:lnTo>
                  <a:lnTo>
                    <a:pt x="16855" y="53052"/>
                  </a:lnTo>
                  <a:lnTo>
                    <a:pt x="17484" y="51674"/>
                  </a:lnTo>
                  <a:lnTo>
                    <a:pt x="18113" y="50181"/>
                  </a:lnTo>
                  <a:lnTo>
                    <a:pt x="19119" y="48803"/>
                  </a:lnTo>
                  <a:lnTo>
                    <a:pt x="20000" y="47540"/>
                  </a:lnTo>
                  <a:lnTo>
                    <a:pt x="21383" y="48114"/>
                  </a:lnTo>
                  <a:lnTo>
                    <a:pt x="22767" y="48803"/>
                  </a:lnTo>
                  <a:lnTo>
                    <a:pt x="24402" y="49263"/>
                  </a:lnTo>
                  <a:lnTo>
                    <a:pt x="26163" y="49952"/>
                  </a:lnTo>
                  <a:lnTo>
                    <a:pt x="25660" y="52133"/>
                  </a:lnTo>
                  <a:lnTo>
                    <a:pt x="25157" y="54430"/>
                  </a:lnTo>
                  <a:lnTo>
                    <a:pt x="24905" y="56842"/>
                  </a:lnTo>
                  <a:lnTo>
                    <a:pt x="24654" y="59253"/>
                  </a:lnTo>
                  <a:close/>
                  <a:moveTo>
                    <a:pt x="33081" y="100248"/>
                  </a:moveTo>
                  <a:lnTo>
                    <a:pt x="35094" y="105186"/>
                  </a:lnTo>
                  <a:lnTo>
                    <a:pt x="31069" y="105186"/>
                  </a:lnTo>
                  <a:lnTo>
                    <a:pt x="33081" y="100248"/>
                  </a:lnTo>
                  <a:close/>
                  <a:moveTo>
                    <a:pt x="54968" y="74755"/>
                  </a:moveTo>
                  <a:lnTo>
                    <a:pt x="56226" y="75100"/>
                  </a:lnTo>
                  <a:lnTo>
                    <a:pt x="57610" y="75559"/>
                  </a:lnTo>
                  <a:lnTo>
                    <a:pt x="58742" y="76133"/>
                  </a:lnTo>
                  <a:lnTo>
                    <a:pt x="59874" y="76708"/>
                  </a:lnTo>
                  <a:lnTo>
                    <a:pt x="58867" y="77626"/>
                  </a:lnTo>
                  <a:lnTo>
                    <a:pt x="57861" y="78545"/>
                  </a:lnTo>
                  <a:lnTo>
                    <a:pt x="56729" y="79349"/>
                  </a:lnTo>
                  <a:lnTo>
                    <a:pt x="55597" y="80153"/>
                  </a:lnTo>
                  <a:lnTo>
                    <a:pt x="54339" y="80842"/>
                  </a:lnTo>
                  <a:lnTo>
                    <a:pt x="53207" y="81416"/>
                  </a:lnTo>
                  <a:lnTo>
                    <a:pt x="51823" y="81990"/>
                  </a:lnTo>
                  <a:lnTo>
                    <a:pt x="50566" y="82679"/>
                  </a:lnTo>
                  <a:lnTo>
                    <a:pt x="51823" y="80956"/>
                  </a:lnTo>
                  <a:lnTo>
                    <a:pt x="53081" y="79004"/>
                  </a:lnTo>
                  <a:lnTo>
                    <a:pt x="54088" y="76937"/>
                  </a:lnTo>
                  <a:lnTo>
                    <a:pt x="54968" y="74755"/>
                  </a:lnTo>
                  <a:close/>
                  <a:moveTo>
                    <a:pt x="57232" y="62468"/>
                  </a:moveTo>
                  <a:lnTo>
                    <a:pt x="66540" y="62468"/>
                  </a:lnTo>
                  <a:lnTo>
                    <a:pt x="66415" y="64076"/>
                  </a:lnTo>
                  <a:lnTo>
                    <a:pt x="66163" y="65569"/>
                  </a:lnTo>
                  <a:lnTo>
                    <a:pt x="65660" y="67062"/>
                  </a:lnTo>
                  <a:lnTo>
                    <a:pt x="65157" y="68555"/>
                  </a:lnTo>
                  <a:lnTo>
                    <a:pt x="64654" y="70047"/>
                  </a:lnTo>
                  <a:lnTo>
                    <a:pt x="63899" y="71311"/>
                  </a:lnTo>
                  <a:lnTo>
                    <a:pt x="63018" y="72688"/>
                  </a:lnTo>
                  <a:lnTo>
                    <a:pt x="62138" y="74066"/>
                  </a:lnTo>
                  <a:lnTo>
                    <a:pt x="60754" y="73377"/>
                  </a:lnTo>
                  <a:lnTo>
                    <a:pt x="59119" y="72688"/>
                  </a:lnTo>
                  <a:lnTo>
                    <a:pt x="57610" y="72114"/>
                  </a:lnTo>
                  <a:lnTo>
                    <a:pt x="55974" y="71540"/>
                  </a:lnTo>
                  <a:lnTo>
                    <a:pt x="56477" y="69358"/>
                  </a:lnTo>
                  <a:lnTo>
                    <a:pt x="56729" y="67062"/>
                  </a:lnTo>
                  <a:lnTo>
                    <a:pt x="57106" y="64880"/>
                  </a:lnTo>
                  <a:lnTo>
                    <a:pt x="57232" y="62468"/>
                  </a:lnTo>
                  <a:close/>
                  <a:moveTo>
                    <a:pt x="54968" y="46736"/>
                  </a:moveTo>
                  <a:lnTo>
                    <a:pt x="53962" y="44555"/>
                  </a:lnTo>
                  <a:lnTo>
                    <a:pt x="52955" y="42602"/>
                  </a:lnTo>
                  <a:lnTo>
                    <a:pt x="51823" y="40765"/>
                  </a:lnTo>
                  <a:lnTo>
                    <a:pt x="50566" y="39043"/>
                  </a:lnTo>
                  <a:lnTo>
                    <a:pt x="51823" y="39732"/>
                  </a:lnTo>
                  <a:lnTo>
                    <a:pt x="53081" y="40191"/>
                  </a:lnTo>
                  <a:lnTo>
                    <a:pt x="54213" y="40880"/>
                  </a:lnTo>
                  <a:lnTo>
                    <a:pt x="55471" y="41569"/>
                  </a:lnTo>
                  <a:lnTo>
                    <a:pt x="56603" y="42258"/>
                  </a:lnTo>
                  <a:lnTo>
                    <a:pt x="57735" y="43062"/>
                  </a:lnTo>
                  <a:lnTo>
                    <a:pt x="58742" y="43980"/>
                  </a:lnTo>
                  <a:lnTo>
                    <a:pt x="59748" y="44784"/>
                  </a:lnTo>
                  <a:lnTo>
                    <a:pt x="58616" y="45473"/>
                  </a:lnTo>
                  <a:lnTo>
                    <a:pt x="57484" y="45933"/>
                  </a:lnTo>
                  <a:lnTo>
                    <a:pt x="56100" y="46277"/>
                  </a:lnTo>
                  <a:lnTo>
                    <a:pt x="54968" y="46736"/>
                  </a:lnTo>
                  <a:close/>
                  <a:moveTo>
                    <a:pt x="77735" y="22851"/>
                  </a:moveTo>
                  <a:lnTo>
                    <a:pt x="4276" y="22851"/>
                  </a:lnTo>
                  <a:lnTo>
                    <a:pt x="3522" y="22966"/>
                  </a:lnTo>
                  <a:lnTo>
                    <a:pt x="2641" y="23081"/>
                  </a:lnTo>
                  <a:lnTo>
                    <a:pt x="1886" y="23425"/>
                  </a:lnTo>
                  <a:lnTo>
                    <a:pt x="1257" y="23885"/>
                  </a:lnTo>
                  <a:lnTo>
                    <a:pt x="754" y="24459"/>
                  </a:lnTo>
                  <a:lnTo>
                    <a:pt x="251" y="25263"/>
                  </a:lnTo>
                  <a:lnTo>
                    <a:pt x="0" y="25952"/>
                  </a:lnTo>
                  <a:lnTo>
                    <a:pt x="0" y="26641"/>
                  </a:lnTo>
                  <a:lnTo>
                    <a:pt x="0" y="115980"/>
                  </a:lnTo>
                  <a:lnTo>
                    <a:pt x="0" y="116784"/>
                  </a:lnTo>
                  <a:lnTo>
                    <a:pt x="251" y="117588"/>
                  </a:lnTo>
                  <a:lnTo>
                    <a:pt x="754" y="118277"/>
                  </a:lnTo>
                  <a:lnTo>
                    <a:pt x="1257" y="118736"/>
                  </a:lnTo>
                  <a:lnTo>
                    <a:pt x="1886" y="119311"/>
                  </a:lnTo>
                  <a:lnTo>
                    <a:pt x="2641" y="119655"/>
                  </a:lnTo>
                  <a:lnTo>
                    <a:pt x="3522" y="119885"/>
                  </a:lnTo>
                  <a:lnTo>
                    <a:pt x="4276" y="120000"/>
                  </a:lnTo>
                  <a:lnTo>
                    <a:pt x="77735" y="120000"/>
                  </a:lnTo>
                  <a:lnTo>
                    <a:pt x="78490" y="119885"/>
                  </a:lnTo>
                  <a:lnTo>
                    <a:pt x="79245" y="119655"/>
                  </a:lnTo>
                  <a:lnTo>
                    <a:pt x="80125" y="119311"/>
                  </a:lnTo>
                  <a:lnTo>
                    <a:pt x="80754" y="118736"/>
                  </a:lnTo>
                  <a:lnTo>
                    <a:pt x="81257" y="118277"/>
                  </a:lnTo>
                  <a:lnTo>
                    <a:pt x="81635" y="117588"/>
                  </a:lnTo>
                  <a:lnTo>
                    <a:pt x="81886" y="116784"/>
                  </a:lnTo>
                  <a:lnTo>
                    <a:pt x="82012" y="115980"/>
                  </a:lnTo>
                  <a:lnTo>
                    <a:pt x="82012" y="26641"/>
                  </a:lnTo>
                  <a:lnTo>
                    <a:pt x="81886" y="25952"/>
                  </a:lnTo>
                  <a:lnTo>
                    <a:pt x="81635" y="25263"/>
                  </a:lnTo>
                  <a:lnTo>
                    <a:pt x="81257" y="24459"/>
                  </a:lnTo>
                  <a:lnTo>
                    <a:pt x="80754" y="23885"/>
                  </a:lnTo>
                  <a:lnTo>
                    <a:pt x="80125" y="23425"/>
                  </a:lnTo>
                  <a:lnTo>
                    <a:pt x="79245" y="23081"/>
                  </a:lnTo>
                  <a:lnTo>
                    <a:pt x="78490" y="22966"/>
                  </a:lnTo>
                  <a:lnTo>
                    <a:pt x="77735" y="22851"/>
                  </a:lnTo>
                  <a:close/>
                  <a:moveTo>
                    <a:pt x="24654" y="104497"/>
                  </a:moveTo>
                  <a:lnTo>
                    <a:pt x="23899" y="105071"/>
                  </a:lnTo>
                  <a:lnTo>
                    <a:pt x="23270" y="105301"/>
                  </a:lnTo>
                  <a:lnTo>
                    <a:pt x="21886" y="105416"/>
                  </a:lnTo>
                  <a:lnTo>
                    <a:pt x="20125" y="105416"/>
                  </a:lnTo>
                  <a:lnTo>
                    <a:pt x="18113" y="105416"/>
                  </a:lnTo>
                  <a:lnTo>
                    <a:pt x="18113" y="110468"/>
                  </a:lnTo>
                  <a:lnTo>
                    <a:pt x="15220" y="110468"/>
                  </a:lnTo>
                  <a:lnTo>
                    <a:pt x="15220" y="97148"/>
                  </a:lnTo>
                  <a:lnTo>
                    <a:pt x="20000" y="97148"/>
                  </a:lnTo>
                  <a:lnTo>
                    <a:pt x="22138" y="97148"/>
                  </a:lnTo>
                  <a:lnTo>
                    <a:pt x="23522" y="97377"/>
                  </a:lnTo>
                  <a:lnTo>
                    <a:pt x="24025" y="97492"/>
                  </a:lnTo>
                  <a:lnTo>
                    <a:pt x="24654" y="97837"/>
                  </a:lnTo>
                  <a:lnTo>
                    <a:pt x="25031" y="98181"/>
                  </a:lnTo>
                  <a:lnTo>
                    <a:pt x="25660" y="98641"/>
                  </a:lnTo>
                  <a:lnTo>
                    <a:pt x="25911" y="99215"/>
                  </a:lnTo>
                  <a:lnTo>
                    <a:pt x="26163" y="99789"/>
                  </a:lnTo>
                  <a:lnTo>
                    <a:pt x="26415" y="100363"/>
                  </a:lnTo>
                  <a:lnTo>
                    <a:pt x="26415" y="101282"/>
                  </a:lnTo>
                  <a:lnTo>
                    <a:pt x="26415" y="101856"/>
                  </a:lnTo>
                  <a:lnTo>
                    <a:pt x="26289" y="102315"/>
                  </a:lnTo>
                  <a:lnTo>
                    <a:pt x="26163" y="102889"/>
                  </a:lnTo>
                  <a:lnTo>
                    <a:pt x="25911" y="103349"/>
                  </a:lnTo>
                  <a:lnTo>
                    <a:pt x="25408" y="104038"/>
                  </a:lnTo>
                  <a:lnTo>
                    <a:pt x="24654" y="104497"/>
                  </a:lnTo>
                  <a:close/>
                  <a:moveTo>
                    <a:pt x="37232" y="110468"/>
                  </a:moveTo>
                  <a:lnTo>
                    <a:pt x="35974" y="107483"/>
                  </a:lnTo>
                  <a:lnTo>
                    <a:pt x="30188" y="107483"/>
                  </a:lnTo>
                  <a:lnTo>
                    <a:pt x="28930" y="110468"/>
                  </a:lnTo>
                  <a:lnTo>
                    <a:pt x="25911" y="110468"/>
                  </a:lnTo>
                  <a:lnTo>
                    <a:pt x="31446" y="97148"/>
                  </a:lnTo>
                  <a:lnTo>
                    <a:pt x="34716" y="97148"/>
                  </a:lnTo>
                  <a:lnTo>
                    <a:pt x="40503" y="110468"/>
                  </a:lnTo>
                  <a:lnTo>
                    <a:pt x="37232" y="110468"/>
                  </a:lnTo>
                  <a:close/>
                  <a:moveTo>
                    <a:pt x="52578" y="108631"/>
                  </a:moveTo>
                  <a:lnTo>
                    <a:pt x="52075" y="109205"/>
                  </a:lnTo>
                  <a:lnTo>
                    <a:pt x="51572" y="109550"/>
                  </a:lnTo>
                  <a:lnTo>
                    <a:pt x="51069" y="109894"/>
                  </a:lnTo>
                  <a:lnTo>
                    <a:pt x="50566" y="110124"/>
                  </a:lnTo>
                  <a:lnTo>
                    <a:pt x="49811" y="110354"/>
                  </a:lnTo>
                  <a:lnTo>
                    <a:pt x="49056" y="110468"/>
                  </a:lnTo>
                  <a:lnTo>
                    <a:pt x="48301" y="110583"/>
                  </a:lnTo>
                  <a:lnTo>
                    <a:pt x="47295" y="110583"/>
                  </a:lnTo>
                  <a:lnTo>
                    <a:pt x="46037" y="110583"/>
                  </a:lnTo>
                  <a:lnTo>
                    <a:pt x="44905" y="110354"/>
                  </a:lnTo>
                  <a:lnTo>
                    <a:pt x="43899" y="110009"/>
                  </a:lnTo>
                  <a:lnTo>
                    <a:pt x="43018" y="109550"/>
                  </a:lnTo>
                  <a:lnTo>
                    <a:pt x="42389" y="108976"/>
                  </a:lnTo>
                  <a:lnTo>
                    <a:pt x="41886" y="108057"/>
                  </a:lnTo>
                  <a:lnTo>
                    <a:pt x="41509" y="107253"/>
                  </a:lnTo>
                  <a:lnTo>
                    <a:pt x="41383" y="106105"/>
                  </a:lnTo>
                  <a:lnTo>
                    <a:pt x="44150" y="105875"/>
                  </a:lnTo>
                  <a:lnTo>
                    <a:pt x="44276" y="106449"/>
                  </a:lnTo>
                  <a:lnTo>
                    <a:pt x="44528" y="107023"/>
                  </a:lnTo>
                  <a:lnTo>
                    <a:pt x="44779" y="107483"/>
                  </a:lnTo>
                  <a:lnTo>
                    <a:pt x="45157" y="107827"/>
                  </a:lnTo>
                  <a:lnTo>
                    <a:pt x="45534" y="108057"/>
                  </a:lnTo>
                  <a:lnTo>
                    <a:pt x="46163" y="108287"/>
                  </a:lnTo>
                  <a:lnTo>
                    <a:pt x="46666" y="108287"/>
                  </a:lnTo>
                  <a:lnTo>
                    <a:pt x="47295" y="108401"/>
                  </a:lnTo>
                  <a:lnTo>
                    <a:pt x="48050" y="108401"/>
                  </a:lnTo>
                  <a:lnTo>
                    <a:pt x="48553" y="108287"/>
                  </a:lnTo>
                  <a:lnTo>
                    <a:pt x="49056" y="108057"/>
                  </a:lnTo>
                  <a:lnTo>
                    <a:pt x="49433" y="107827"/>
                  </a:lnTo>
                  <a:lnTo>
                    <a:pt x="49811" y="107598"/>
                  </a:lnTo>
                  <a:lnTo>
                    <a:pt x="49937" y="107253"/>
                  </a:lnTo>
                  <a:lnTo>
                    <a:pt x="50062" y="107023"/>
                  </a:lnTo>
                  <a:lnTo>
                    <a:pt x="50314" y="106564"/>
                  </a:lnTo>
                  <a:lnTo>
                    <a:pt x="50062" y="106105"/>
                  </a:lnTo>
                  <a:lnTo>
                    <a:pt x="49811" y="105760"/>
                  </a:lnTo>
                  <a:lnTo>
                    <a:pt x="49433" y="105531"/>
                  </a:lnTo>
                  <a:lnTo>
                    <a:pt x="48805" y="105186"/>
                  </a:lnTo>
                  <a:lnTo>
                    <a:pt x="48050" y="104956"/>
                  </a:lnTo>
                  <a:lnTo>
                    <a:pt x="46540" y="104727"/>
                  </a:lnTo>
                  <a:lnTo>
                    <a:pt x="45283" y="104267"/>
                  </a:lnTo>
                  <a:lnTo>
                    <a:pt x="44528" y="104038"/>
                  </a:lnTo>
                  <a:lnTo>
                    <a:pt x="43773" y="103693"/>
                  </a:lnTo>
                  <a:lnTo>
                    <a:pt x="43144" y="103349"/>
                  </a:lnTo>
                  <a:lnTo>
                    <a:pt x="42515" y="102775"/>
                  </a:lnTo>
                  <a:lnTo>
                    <a:pt x="42138" y="102086"/>
                  </a:lnTo>
                  <a:lnTo>
                    <a:pt x="41886" y="101397"/>
                  </a:lnTo>
                  <a:lnTo>
                    <a:pt x="41886" y="100708"/>
                  </a:lnTo>
                  <a:lnTo>
                    <a:pt x="41886" y="100133"/>
                  </a:lnTo>
                  <a:lnTo>
                    <a:pt x="42012" y="99674"/>
                  </a:lnTo>
                  <a:lnTo>
                    <a:pt x="42138" y="99215"/>
                  </a:lnTo>
                  <a:lnTo>
                    <a:pt x="42389" y="98755"/>
                  </a:lnTo>
                  <a:lnTo>
                    <a:pt x="42767" y="98296"/>
                  </a:lnTo>
                  <a:lnTo>
                    <a:pt x="43144" y="97952"/>
                  </a:lnTo>
                  <a:lnTo>
                    <a:pt x="43773" y="97607"/>
                  </a:lnTo>
                  <a:lnTo>
                    <a:pt x="44276" y="97377"/>
                  </a:lnTo>
                  <a:lnTo>
                    <a:pt x="44905" y="97148"/>
                  </a:lnTo>
                  <a:lnTo>
                    <a:pt x="45534" y="97033"/>
                  </a:lnTo>
                  <a:lnTo>
                    <a:pt x="46415" y="96918"/>
                  </a:lnTo>
                  <a:lnTo>
                    <a:pt x="47169" y="96918"/>
                  </a:lnTo>
                  <a:lnTo>
                    <a:pt x="48427" y="97033"/>
                  </a:lnTo>
                  <a:lnTo>
                    <a:pt x="49559" y="97148"/>
                  </a:lnTo>
                  <a:lnTo>
                    <a:pt x="50566" y="97492"/>
                  </a:lnTo>
                  <a:lnTo>
                    <a:pt x="51320" y="97952"/>
                  </a:lnTo>
                  <a:lnTo>
                    <a:pt x="51823" y="98641"/>
                  </a:lnTo>
                  <a:lnTo>
                    <a:pt x="52327" y="99330"/>
                  </a:lnTo>
                  <a:lnTo>
                    <a:pt x="52704" y="100019"/>
                  </a:lnTo>
                  <a:lnTo>
                    <a:pt x="52830" y="100937"/>
                  </a:lnTo>
                  <a:lnTo>
                    <a:pt x="49685" y="101052"/>
                  </a:lnTo>
                  <a:lnTo>
                    <a:pt x="49685" y="100478"/>
                  </a:lnTo>
                  <a:lnTo>
                    <a:pt x="49433" y="100133"/>
                  </a:lnTo>
                  <a:lnTo>
                    <a:pt x="49308" y="99789"/>
                  </a:lnTo>
                  <a:lnTo>
                    <a:pt x="48930" y="99559"/>
                  </a:lnTo>
                  <a:lnTo>
                    <a:pt x="48679" y="99444"/>
                  </a:lnTo>
                  <a:lnTo>
                    <a:pt x="48301" y="99215"/>
                  </a:lnTo>
                  <a:lnTo>
                    <a:pt x="47672" y="99215"/>
                  </a:lnTo>
                  <a:lnTo>
                    <a:pt x="47044" y="99100"/>
                  </a:lnTo>
                  <a:lnTo>
                    <a:pt x="46540" y="99215"/>
                  </a:lnTo>
                  <a:lnTo>
                    <a:pt x="46037" y="99215"/>
                  </a:lnTo>
                  <a:lnTo>
                    <a:pt x="45408" y="99444"/>
                  </a:lnTo>
                  <a:lnTo>
                    <a:pt x="45031" y="99559"/>
                  </a:lnTo>
                  <a:lnTo>
                    <a:pt x="44779" y="99904"/>
                  </a:lnTo>
                  <a:lnTo>
                    <a:pt x="44654" y="100363"/>
                  </a:lnTo>
                  <a:lnTo>
                    <a:pt x="44779" y="100937"/>
                  </a:lnTo>
                  <a:lnTo>
                    <a:pt x="45031" y="101282"/>
                  </a:lnTo>
                  <a:lnTo>
                    <a:pt x="46037" y="101626"/>
                  </a:lnTo>
                  <a:lnTo>
                    <a:pt x="47672" y="102086"/>
                  </a:lnTo>
                  <a:lnTo>
                    <a:pt x="49559" y="102660"/>
                  </a:lnTo>
                  <a:lnTo>
                    <a:pt x="50943" y="103119"/>
                  </a:lnTo>
                  <a:lnTo>
                    <a:pt x="51446" y="103349"/>
                  </a:lnTo>
                  <a:lnTo>
                    <a:pt x="51823" y="103693"/>
                  </a:lnTo>
                  <a:lnTo>
                    <a:pt x="52201" y="104038"/>
                  </a:lnTo>
                  <a:lnTo>
                    <a:pt x="52578" y="104382"/>
                  </a:lnTo>
                  <a:lnTo>
                    <a:pt x="52830" y="104956"/>
                  </a:lnTo>
                  <a:lnTo>
                    <a:pt x="53081" y="105416"/>
                  </a:lnTo>
                  <a:lnTo>
                    <a:pt x="53081" y="105990"/>
                  </a:lnTo>
                  <a:lnTo>
                    <a:pt x="53207" y="106564"/>
                  </a:lnTo>
                  <a:lnTo>
                    <a:pt x="53081" y="107138"/>
                  </a:lnTo>
                  <a:lnTo>
                    <a:pt x="52955" y="107712"/>
                  </a:lnTo>
                  <a:lnTo>
                    <a:pt x="52830" y="108172"/>
                  </a:lnTo>
                  <a:lnTo>
                    <a:pt x="52578" y="108631"/>
                  </a:lnTo>
                  <a:close/>
                  <a:moveTo>
                    <a:pt x="66163" y="108631"/>
                  </a:moveTo>
                  <a:lnTo>
                    <a:pt x="65660" y="109205"/>
                  </a:lnTo>
                  <a:lnTo>
                    <a:pt x="65157" y="109550"/>
                  </a:lnTo>
                  <a:lnTo>
                    <a:pt x="64654" y="109894"/>
                  </a:lnTo>
                  <a:lnTo>
                    <a:pt x="64150" y="110124"/>
                  </a:lnTo>
                  <a:lnTo>
                    <a:pt x="63396" y="110354"/>
                  </a:lnTo>
                  <a:lnTo>
                    <a:pt x="62641" y="110468"/>
                  </a:lnTo>
                  <a:lnTo>
                    <a:pt x="61886" y="110583"/>
                  </a:lnTo>
                  <a:lnTo>
                    <a:pt x="60880" y="110583"/>
                  </a:lnTo>
                  <a:lnTo>
                    <a:pt x="59622" y="110583"/>
                  </a:lnTo>
                  <a:lnTo>
                    <a:pt x="58490" y="110354"/>
                  </a:lnTo>
                  <a:lnTo>
                    <a:pt x="57484" y="110009"/>
                  </a:lnTo>
                  <a:lnTo>
                    <a:pt x="56603" y="109550"/>
                  </a:lnTo>
                  <a:lnTo>
                    <a:pt x="55974" y="108976"/>
                  </a:lnTo>
                  <a:lnTo>
                    <a:pt x="55471" y="108057"/>
                  </a:lnTo>
                  <a:lnTo>
                    <a:pt x="55094" y="107253"/>
                  </a:lnTo>
                  <a:lnTo>
                    <a:pt x="54968" y="106105"/>
                  </a:lnTo>
                  <a:lnTo>
                    <a:pt x="57735" y="105875"/>
                  </a:lnTo>
                  <a:lnTo>
                    <a:pt x="57861" y="106449"/>
                  </a:lnTo>
                  <a:lnTo>
                    <a:pt x="58113" y="107023"/>
                  </a:lnTo>
                  <a:lnTo>
                    <a:pt x="58364" y="107483"/>
                  </a:lnTo>
                  <a:lnTo>
                    <a:pt x="58742" y="107827"/>
                  </a:lnTo>
                  <a:lnTo>
                    <a:pt x="59119" y="108057"/>
                  </a:lnTo>
                  <a:lnTo>
                    <a:pt x="59748" y="108287"/>
                  </a:lnTo>
                  <a:lnTo>
                    <a:pt x="60251" y="108287"/>
                  </a:lnTo>
                  <a:lnTo>
                    <a:pt x="60880" y="108401"/>
                  </a:lnTo>
                  <a:lnTo>
                    <a:pt x="61635" y="108401"/>
                  </a:lnTo>
                  <a:lnTo>
                    <a:pt x="62264" y="108287"/>
                  </a:lnTo>
                  <a:lnTo>
                    <a:pt x="62641" y="108057"/>
                  </a:lnTo>
                  <a:lnTo>
                    <a:pt x="63018" y="107827"/>
                  </a:lnTo>
                  <a:lnTo>
                    <a:pt x="63396" y="107598"/>
                  </a:lnTo>
                  <a:lnTo>
                    <a:pt x="63522" y="107253"/>
                  </a:lnTo>
                  <a:lnTo>
                    <a:pt x="63773" y="107023"/>
                  </a:lnTo>
                  <a:lnTo>
                    <a:pt x="63899" y="106564"/>
                  </a:lnTo>
                  <a:lnTo>
                    <a:pt x="63773" y="106105"/>
                  </a:lnTo>
                  <a:lnTo>
                    <a:pt x="63396" y="105760"/>
                  </a:lnTo>
                  <a:lnTo>
                    <a:pt x="63018" y="105531"/>
                  </a:lnTo>
                  <a:lnTo>
                    <a:pt x="62389" y="105186"/>
                  </a:lnTo>
                  <a:lnTo>
                    <a:pt x="61635" y="104956"/>
                  </a:lnTo>
                  <a:lnTo>
                    <a:pt x="60125" y="104727"/>
                  </a:lnTo>
                  <a:lnTo>
                    <a:pt x="58867" y="104267"/>
                  </a:lnTo>
                  <a:lnTo>
                    <a:pt x="58113" y="104038"/>
                  </a:lnTo>
                  <a:lnTo>
                    <a:pt x="57358" y="103693"/>
                  </a:lnTo>
                  <a:lnTo>
                    <a:pt x="56729" y="103349"/>
                  </a:lnTo>
                  <a:lnTo>
                    <a:pt x="56100" y="102775"/>
                  </a:lnTo>
                  <a:lnTo>
                    <a:pt x="55723" y="102086"/>
                  </a:lnTo>
                  <a:lnTo>
                    <a:pt x="55471" y="101397"/>
                  </a:lnTo>
                  <a:lnTo>
                    <a:pt x="55471" y="100708"/>
                  </a:lnTo>
                  <a:lnTo>
                    <a:pt x="55471" y="100133"/>
                  </a:lnTo>
                  <a:lnTo>
                    <a:pt x="55597" y="99674"/>
                  </a:lnTo>
                  <a:lnTo>
                    <a:pt x="55723" y="99215"/>
                  </a:lnTo>
                  <a:lnTo>
                    <a:pt x="55974" y="98755"/>
                  </a:lnTo>
                  <a:lnTo>
                    <a:pt x="56352" y="98296"/>
                  </a:lnTo>
                  <a:lnTo>
                    <a:pt x="56729" y="97952"/>
                  </a:lnTo>
                  <a:lnTo>
                    <a:pt x="57358" y="97607"/>
                  </a:lnTo>
                  <a:lnTo>
                    <a:pt x="57861" y="97377"/>
                  </a:lnTo>
                  <a:lnTo>
                    <a:pt x="58490" y="97148"/>
                  </a:lnTo>
                  <a:lnTo>
                    <a:pt x="59119" y="97033"/>
                  </a:lnTo>
                  <a:lnTo>
                    <a:pt x="60000" y="96918"/>
                  </a:lnTo>
                  <a:lnTo>
                    <a:pt x="60754" y="96918"/>
                  </a:lnTo>
                  <a:lnTo>
                    <a:pt x="62012" y="97033"/>
                  </a:lnTo>
                  <a:lnTo>
                    <a:pt x="63144" y="97148"/>
                  </a:lnTo>
                  <a:lnTo>
                    <a:pt x="64150" y="97492"/>
                  </a:lnTo>
                  <a:lnTo>
                    <a:pt x="64905" y="97952"/>
                  </a:lnTo>
                  <a:lnTo>
                    <a:pt x="65408" y="98641"/>
                  </a:lnTo>
                  <a:lnTo>
                    <a:pt x="66037" y="99330"/>
                  </a:lnTo>
                  <a:lnTo>
                    <a:pt x="66289" y="100019"/>
                  </a:lnTo>
                  <a:lnTo>
                    <a:pt x="66415" y="100937"/>
                  </a:lnTo>
                  <a:lnTo>
                    <a:pt x="63396" y="101052"/>
                  </a:lnTo>
                  <a:lnTo>
                    <a:pt x="63270" y="100478"/>
                  </a:lnTo>
                  <a:lnTo>
                    <a:pt x="63018" y="100133"/>
                  </a:lnTo>
                  <a:lnTo>
                    <a:pt x="62893" y="99789"/>
                  </a:lnTo>
                  <a:lnTo>
                    <a:pt x="62515" y="99559"/>
                  </a:lnTo>
                  <a:lnTo>
                    <a:pt x="62264" y="99444"/>
                  </a:lnTo>
                  <a:lnTo>
                    <a:pt x="61886" y="99215"/>
                  </a:lnTo>
                  <a:lnTo>
                    <a:pt x="61257" y="99215"/>
                  </a:lnTo>
                  <a:lnTo>
                    <a:pt x="60628" y="99100"/>
                  </a:lnTo>
                  <a:lnTo>
                    <a:pt x="60125" y="99215"/>
                  </a:lnTo>
                  <a:lnTo>
                    <a:pt x="59622" y="99215"/>
                  </a:lnTo>
                  <a:lnTo>
                    <a:pt x="58993" y="99444"/>
                  </a:lnTo>
                  <a:lnTo>
                    <a:pt x="58616" y="99559"/>
                  </a:lnTo>
                  <a:lnTo>
                    <a:pt x="58364" y="99904"/>
                  </a:lnTo>
                  <a:lnTo>
                    <a:pt x="58238" y="100363"/>
                  </a:lnTo>
                  <a:lnTo>
                    <a:pt x="58364" y="100937"/>
                  </a:lnTo>
                  <a:lnTo>
                    <a:pt x="58616" y="101282"/>
                  </a:lnTo>
                  <a:lnTo>
                    <a:pt x="59622" y="101626"/>
                  </a:lnTo>
                  <a:lnTo>
                    <a:pt x="61257" y="102086"/>
                  </a:lnTo>
                  <a:lnTo>
                    <a:pt x="63144" y="102660"/>
                  </a:lnTo>
                  <a:lnTo>
                    <a:pt x="64528" y="103119"/>
                  </a:lnTo>
                  <a:lnTo>
                    <a:pt x="65031" y="103349"/>
                  </a:lnTo>
                  <a:lnTo>
                    <a:pt x="65408" y="103693"/>
                  </a:lnTo>
                  <a:lnTo>
                    <a:pt x="65786" y="104038"/>
                  </a:lnTo>
                  <a:lnTo>
                    <a:pt x="66163" y="104382"/>
                  </a:lnTo>
                  <a:lnTo>
                    <a:pt x="66415" y="104956"/>
                  </a:lnTo>
                  <a:lnTo>
                    <a:pt x="66666" y="105416"/>
                  </a:lnTo>
                  <a:lnTo>
                    <a:pt x="66792" y="105990"/>
                  </a:lnTo>
                  <a:lnTo>
                    <a:pt x="66792" y="106564"/>
                  </a:lnTo>
                  <a:lnTo>
                    <a:pt x="66666" y="107138"/>
                  </a:lnTo>
                  <a:lnTo>
                    <a:pt x="66540" y="107712"/>
                  </a:lnTo>
                  <a:lnTo>
                    <a:pt x="66415" y="108172"/>
                  </a:lnTo>
                  <a:lnTo>
                    <a:pt x="66163" y="108631"/>
                  </a:lnTo>
                  <a:close/>
                  <a:moveTo>
                    <a:pt x="70062" y="62239"/>
                  </a:moveTo>
                  <a:lnTo>
                    <a:pt x="69937" y="64076"/>
                  </a:lnTo>
                  <a:lnTo>
                    <a:pt x="69685" y="65913"/>
                  </a:lnTo>
                  <a:lnTo>
                    <a:pt x="69182" y="67636"/>
                  </a:lnTo>
                  <a:lnTo>
                    <a:pt x="68679" y="69473"/>
                  </a:lnTo>
                  <a:lnTo>
                    <a:pt x="67798" y="71196"/>
                  </a:lnTo>
                  <a:lnTo>
                    <a:pt x="67044" y="72918"/>
                  </a:lnTo>
                  <a:lnTo>
                    <a:pt x="66037" y="74641"/>
                  </a:lnTo>
                  <a:lnTo>
                    <a:pt x="64905" y="76248"/>
                  </a:lnTo>
                  <a:lnTo>
                    <a:pt x="64150" y="77167"/>
                  </a:lnTo>
                  <a:lnTo>
                    <a:pt x="63144" y="78315"/>
                  </a:lnTo>
                  <a:lnTo>
                    <a:pt x="62138" y="79234"/>
                  </a:lnTo>
                  <a:lnTo>
                    <a:pt x="61006" y="80267"/>
                  </a:lnTo>
                  <a:lnTo>
                    <a:pt x="60000" y="81071"/>
                  </a:lnTo>
                  <a:lnTo>
                    <a:pt x="58742" y="81990"/>
                  </a:lnTo>
                  <a:lnTo>
                    <a:pt x="57610" y="82794"/>
                  </a:lnTo>
                  <a:lnTo>
                    <a:pt x="56352" y="83483"/>
                  </a:lnTo>
                  <a:lnTo>
                    <a:pt x="55094" y="84287"/>
                  </a:lnTo>
                  <a:lnTo>
                    <a:pt x="53836" y="84861"/>
                  </a:lnTo>
                  <a:lnTo>
                    <a:pt x="52578" y="85320"/>
                  </a:lnTo>
                  <a:lnTo>
                    <a:pt x="51069" y="85894"/>
                  </a:lnTo>
                  <a:lnTo>
                    <a:pt x="49685" y="86354"/>
                  </a:lnTo>
                  <a:lnTo>
                    <a:pt x="48301" y="86698"/>
                  </a:lnTo>
                  <a:lnTo>
                    <a:pt x="46792" y="87043"/>
                  </a:lnTo>
                  <a:lnTo>
                    <a:pt x="45283" y="87272"/>
                  </a:lnTo>
                  <a:lnTo>
                    <a:pt x="43899" y="87387"/>
                  </a:lnTo>
                  <a:lnTo>
                    <a:pt x="42389" y="87502"/>
                  </a:lnTo>
                  <a:lnTo>
                    <a:pt x="41761" y="87502"/>
                  </a:lnTo>
                  <a:lnTo>
                    <a:pt x="40880" y="87502"/>
                  </a:lnTo>
                  <a:lnTo>
                    <a:pt x="40251" y="87502"/>
                  </a:lnTo>
                  <a:lnTo>
                    <a:pt x="39622" y="87502"/>
                  </a:lnTo>
                  <a:lnTo>
                    <a:pt x="37987" y="87387"/>
                  </a:lnTo>
                  <a:lnTo>
                    <a:pt x="36477" y="87272"/>
                  </a:lnTo>
                  <a:lnTo>
                    <a:pt x="35220" y="87043"/>
                  </a:lnTo>
                  <a:lnTo>
                    <a:pt x="33710" y="86698"/>
                  </a:lnTo>
                  <a:lnTo>
                    <a:pt x="32327" y="86354"/>
                  </a:lnTo>
                  <a:lnTo>
                    <a:pt x="30943" y="85894"/>
                  </a:lnTo>
                  <a:lnTo>
                    <a:pt x="29433" y="85320"/>
                  </a:lnTo>
                  <a:lnTo>
                    <a:pt x="28176" y="84861"/>
                  </a:lnTo>
                  <a:lnTo>
                    <a:pt x="26792" y="84287"/>
                  </a:lnTo>
                  <a:lnTo>
                    <a:pt x="25660" y="83483"/>
                  </a:lnTo>
                  <a:lnTo>
                    <a:pt x="24402" y="82794"/>
                  </a:lnTo>
                  <a:lnTo>
                    <a:pt x="23270" y="81990"/>
                  </a:lnTo>
                  <a:lnTo>
                    <a:pt x="22012" y="81071"/>
                  </a:lnTo>
                  <a:lnTo>
                    <a:pt x="21006" y="80267"/>
                  </a:lnTo>
                  <a:lnTo>
                    <a:pt x="19874" y="79234"/>
                  </a:lnTo>
                  <a:lnTo>
                    <a:pt x="18867" y="78315"/>
                  </a:lnTo>
                  <a:lnTo>
                    <a:pt x="17861" y="77167"/>
                  </a:lnTo>
                  <a:lnTo>
                    <a:pt x="17106" y="76248"/>
                  </a:lnTo>
                  <a:lnTo>
                    <a:pt x="15849" y="74641"/>
                  </a:lnTo>
                  <a:lnTo>
                    <a:pt x="14968" y="72918"/>
                  </a:lnTo>
                  <a:lnTo>
                    <a:pt x="13962" y="71196"/>
                  </a:lnTo>
                  <a:lnTo>
                    <a:pt x="13333" y="69473"/>
                  </a:lnTo>
                  <a:lnTo>
                    <a:pt x="12704" y="67636"/>
                  </a:lnTo>
                  <a:lnTo>
                    <a:pt x="12327" y="65913"/>
                  </a:lnTo>
                  <a:lnTo>
                    <a:pt x="12075" y="64076"/>
                  </a:lnTo>
                  <a:lnTo>
                    <a:pt x="11698" y="62239"/>
                  </a:lnTo>
                  <a:lnTo>
                    <a:pt x="11698" y="61435"/>
                  </a:lnTo>
                  <a:lnTo>
                    <a:pt x="11698" y="60861"/>
                  </a:lnTo>
                  <a:lnTo>
                    <a:pt x="11698" y="60287"/>
                  </a:lnTo>
                  <a:lnTo>
                    <a:pt x="11698" y="59483"/>
                  </a:lnTo>
                  <a:lnTo>
                    <a:pt x="12075" y="57760"/>
                  </a:lnTo>
                  <a:lnTo>
                    <a:pt x="12327" y="55808"/>
                  </a:lnTo>
                  <a:lnTo>
                    <a:pt x="12830" y="53971"/>
                  </a:lnTo>
                  <a:lnTo>
                    <a:pt x="13333" y="52133"/>
                  </a:lnTo>
                  <a:lnTo>
                    <a:pt x="14213" y="50411"/>
                  </a:lnTo>
                  <a:lnTo>
                    <a:pt x="15094" y="48688"/>
                  </a:lnTo>
                  <a:lnTo>
                    <a:pt x="15974" y="46966"/>
                  </a:lnTo>
                  <a:lnTo>
                    <a:pt x="17232" y="45473"/>
                  </a:lnTo>
                  <a:lnTo>
                    <a:pt x="18113" y="44325"/>
                  </a:lnTo>
                  <a:lnTo>
                    <a:pt x="19119" y="43406"/>
                  </a:lnTo>
                  <a:lnTo>
                    <a:pt x="20000" y="42258"/>
                  </a:lnTo>
                  <a:lnTo>
                    <a:pt x="21132" y="41454"/>
                  </a:lnTo>
                  <a:lnTo>
                    <a:pt x="22138" y="40421"/>
                  </a:lnTo>
                  <a:lnTo>
                    <a:pt x="23396" y="39617"/>
                  </a:lnTo>
                  <a:lnTo>
                    <a:pt x="24528" y="38813"/>
                  </a:lnTo>
                  <a:lnTo>
                    <a:pt x="25786" y="38124"/>
                  </a:lnTo>
                  <a:lnTo>
                    <a:pt x="26918" y="37435"/>
                  </a:lnTo>
                  <a:lnTo>
                    <a:pt x="28301" y="36746"/>
                  </a:lnTo>
                  <a:lnTo>
                    <a:pt x="29559" y="36287"/>
                  </a:lnTo>
                  <a:lnTo>
                    <a:pt x="30943" y="35827"/>
                  </a:lnTo>
                  <a:lnTo>
                    <a:pt x="32327" y="35368"/>
                  </a:lnTo>
                  <a:lnTo>
                    <a:pt x="33710" y="34909"/>
                  </a:lnTo>
                  <a:lnTo>
                    <a:pt x="35220" y="34679"/>
                  </a:lnTo>
                  <a:lnTo>
                    <a:pt x="36477" y="34449"/>
                  </a:lnTo>
                  <a:lnTo>
                    <a:pt x="37987" y="34334"/>
                  </a:lnTo>
                  <a:lnTo>
                    <a:pt x="39622" y="34220"/>
                  </a:lnTo>
                  <a:lnTo>
                    <a:pt x="39874" y="34220"/>
                  </a:lnTo>
                  <a:lnTo>
                    <a:pt x="39874" y="34220"/>
                  </a:lnTo>
                  <a:lnTo>
                    <a:pt x="40503" y="34220"/>
                  </a:lnTo>
                  <a:lnTo>
                    <a:pt x="40880" y="34220"/>
                  </a:lnTo>
                  <a:lnTo>
                    <a:pt x="41509" y="34220"/>
                  </a:lnTo>
                  <a:lnTo>
                    <a:pt x="42012" y="34220"/>
                  </a:lnTo>
                  <a:lnTo>
                    <a:pt x="42012" y="34220"/>
                  </a:lnTo>
                  <a:lnTo>
                    <a:pt x="42389" y="34220"/>
                  </a:lnTo>
                  <a:lnTo>
                    <a:pt x="43899" y="34334"/>
                  </a:lnTo>
                  <a:lnTo>
                    <a:pt x="45283" y="34449"/>
                  </a:lnTo>
                  <a:lnTo>
                    <a:pt x="46792" y="34679"/>
                  </a:lnTo>
                  <a:lnTo>
                    <a:pt x="48301" y="34909"/>
                  </a:lnTo>
                  <a:lnTo>
                    <a:pt x="49559" y="35368"/>
                  </a:lnTo>
                  <a:lnTo>
                    <a:pt x="51069" y="35827"/>
                  </a:lnTo>
                  <a:lnTo>
                    <a:pt x="52327" y="36287"/>
                  </a:lnTo>
                  <a:lnTo>
                    <a:pt x="53710" y="36746"/>
                  </a:lnTo>
                  <a:lnTo>
                    <a:pt x="54968" y="37435"/>
                  </a:lnTo>
                  <a:lnTo>
                    <a:pt x="56226" y="38124"/>
                  </a:lnTo>
                  <a:lnTo>
                    <a:pt x="57484" y="38813"/>
                  </a:lnTo>
                  <a:lnTo>
                    <a:pt x="58616" y="39617"/>
                  </a:lnTo>
                  <a:lnTo>
                    <a:pt x="59748" y="40421"/>
                  </a:lnTo>
                  <a:lnTo>
                    <a:pt x="60880" y="41454"/>
                  </a:lnTo>
                  <a:lnTo>
                    <a:pt x="62012" y="42258"/>
                  </a:lnTo>
                  <a:lnTo>
                    <a:pt x="62893" y="43406"/>
                  </a:lnTo>
                  <a:lnTo>
                    <a:pt x="63899" y="44325"/>
                  </a:lnTo>
                  <a:lnTo>
                    <a:pt x="64779" y="45473"/>
                  </a:lnTo>
                  <a:lnTo>
                    <a:pt x="66037" y="46966"/>
                  </a:lnTo>
                  <a:lnTo>
                    <a:pt x="66918" y="48688"/>
                  </a:lnTo>
                  <a:lnTo>
                    <a:pt x="67798" y="50411"/>
                  </a:lnTo>
                  <a:lnTo>
                    <a:pt x="68679" y="52133"/>
                  </a:lnTo>
                  <a:lnTo>
                    <a:pt x="69182" y="53971"/>
                  </a:lnTo>
                  <a:lnTo>
                    <a:pt x="69685" y="55808"/>
                  </a:lnTo>
                  <a:lnTo>
                    <a:pt x="69937" y="57760"/>
                  </a:lnTo>
                  <a:lnTo>
                    <a:pt x="70062" y="59483"/>
                  </a:lnTo>
                  <a:lnTo>
                    <a:pt x="70188" y="60287"/>
                  </a:lnTo>
                  <a:lnTo>
                    <a:pt x="70188" y="60861"/>
                  </a:lnTo>
                  <a:lnTo>
                    <a:pt x="70188" y="61435"/>
                  </a:lnTo>
                  <a:lnTo>
                    <a:pt x="70062" y="62239"/>
                  </a:lnTo>
                  <a:close/>
                  <a:moveTo>
                    <a:pt x="62012" y="47540"/>
                  </a:moveTo>
                  <a:lnTo>
                    <a:pt x="62893" y="48803"/>
                  </a:lnTo>
                  <a:lnTo>
                    <a:pt x="63899" y="50181"/>
                  </a:lnTo>
                  <a:lnTo>
                    <a:pt x="64528" y="51674"/>
                  </a:lnTo>
                  <a:lnTo>
                    <a:pt x="65157" y="53052"/>
                  </a:lnTo>
                  <a:lnTo>
                    <a:pt x="65660" y="54545"/>
                  </a:lnTo>
                  <a:lnTo>
                    <a:pt x="66163" y="56153"/>
                  </a:lnTo>
                  <a:lnTo>
                    <a:pt x="66415" y="57760"/>
                  </a:lnTo>
                  <a:lnTo>
                    <a:pt x="66540" y="59253"/>
                  </a:lnTo>
                  <a:lnTo>
                    <a:pt x="57232" y="59253"/>
                  </a:lnTo>
                  <a:lnTo>
                    <a:pt x="57106" y="56842"/>
                  </a:lnTo>
                  <a:lnTo>
                    <a:pt x="56729" y="54430"/>
                  </a:lnTo>
                  <a:lnTo>
                    <a:pt x="56352" y="52133"/>
                  </a:lnTo>
                  <a:lnTo>
                    <a:pt x="55849" y="49952"/>
                  </a:lnTo>
                  <a:lnTo>
                    <a:pt x="57610" y="49263"/>
                  </a:lnTo>
                  <a:lnTo>
                    <a:pt x="58993" y="48803"/>
                  </a:lnTo>
                  <a:lnTo>
                    <a:pt x="60628" y="48114"/>
                  </a:lnTo>
                  <a:lnTo>
                    <a:pt x="62012" y="47540"/>
                  </a:lnTo>
                  <a:close/>
                  <a:moveTo>
                    <a:pt x="51446" y="73837"/>
                  </a:moveTo>
                  <a:lnTo>
                    <a:pt x="50691" y="75789"/>
                  </a:lnTo>
                  <a:lnTo>
                    <a:pt x="49685" y="77626"/>
                  </a:lnTo>
                  <a:lnTo>
                    <a:pt x="48805" y="79234"/>
                  </a:lnTo>
                  <a:lnTo>
                    <a:pt x="47672" y="80612"/>
                  </a:lnTo>
                  <a:lnTo>
                    <a:pt x="46540" y="81760"/>
                  </a:lnTo>
                  <a:lnTo>
                    <a:pt x="45283" y="82794"/>
                  </a:lnTo>
                  <a:lnTo>
                    <a:pt x="44025" y="83483"/>
                  </a:lnTo>
                  <a:lnTo>
                    <a:pt x="42767" y="83942"/>
                  </a:lnTo>
                  <a:lnTo>
                    <a:pt x="42767" y="72803"/>
                  </a:lnTo>
                  <a:lnTo>
                    <a:pt x="45031" y="72918"/>
                  </a:lnTo>
                  <a:lnTo>
                    <a:pt x="47169" y="73148"/>
                  </a:lnTo>
                  <a:lnTo>
                    <a:pt x="49308" y="73377"/>
                  </a:lnTo>
                  <a:lnTo>
                    <a:pt x="51446" y="73837"/>
                  </a:lnTo>
                  <a:close/>
                  <a:moveTo>
                    <a:pt x="51320" y="47655"/>
                  </a:moveTo>
                  <a:lnTo>
                    <a:pt x="49308" y="48000"/>
                  </a:lnTo>
                  <a:lnTo>
                    <a:pt x="47169" y="48344"/>
                  </a:lnTo>
                  <a:lnTo>
                    <a:pt x="44905" y="48459"/>
                  </a:lnTo>
                  <a:lnTo>
                    <a:pt x="42767" y="48574"/>
                  </a:lnTo>
                  <a:lnTo>
                    <a:pt x="42767" y="37665"/>
                  </a:lnTo>
                  <a:lnTo>
                    <a:pt x="44025" y="38124"/>
                  </a:lnTo>
                  <a:lnTo>
                    <a:pt x="45157" y="38813"/>
                  </a:lnTo>
                  <a:lnTo>
                    <a:pt x="46415" y="39846"/>
                  </a:lnTo>
                  <a:lnTo>
                    <a:pt x="47547" y="40995"/>
                  </a:lnTo>
                  <a:lnTo>
                    <a:pt x="48679" y="42373"/>
                  </a:lnTo>
                  <a:lnTo>
                    <a:pt x="49559" y="43980"/>
                  </a:lnTo>
                  <a:lnTo>
                    <a:pt x="50566" y="45703"/>
                  </a:lnTo>
                  <a:lnTo>
                    <a:pt x="51320" y="47655"/>
                  </a:lnTo>
                  <a:close/>
                  <a:moveTo>
                    <a:pt x="53710" y="59253"/>
                  </a:moveTo>
                  <a:lnTo>
                    <a:pt x="42767" y="59253"/>
                  </a:lnTo>
                  <a:lnTo>
                    <a:pt x="42767" y="51904"/>
                  </a:lnTo>
                  <a:lnTo>
                    <a:pt x="45157" y="51789"/>
                  </a:lnTo>
                  <a:lnTo>
                    <a:pt x="47672" y="51559"/>
                  </a:lnTo>
                  <a:lnTo>
                    <a:pt x="50062" y="51215"/>
                  </a:lnTo>
                  <a:lnTo>
                    <a:pt x="52327" y="50755"/>
                  </a:lnTo>
                  <a:lnTo>
                    <a:pt x="52955" y="52822"/>
                  </a:lnTo>
                  <a:lnTo>
                    <a:pt x="53333" y="54889"/>
                  </a:lnTo>
                  <a:lnTo>
                    <a:pt x="53584" y="57071"/>
                  </a:lnTo>
                  <a:lnTo>
                    <a:pt x="53710" y="59253"/>
                  </a:lnTo>
                  <a:close/>
                  <a:moveTo>
                    <a:pt x="52578" y="70736"/>
                  </a:moveTo>
                  <a:lnTo>
                    <a:pt x="50062" y="70277"/>
                  </a:lnTo>
                  <a:lnTo>
                    <a:pt x="47672" y="69933"/>
                  </a:lnTo>
                  <a:lnTo>
                    <a:pt x="45283" y="69588"/>
                  </a:lnTo>
                  <a:lnTo>
                    <a:pt x="42767" y="69473"/>
                  </a:lnTo>
                  <a:lnTo>
                    <a:pt x="42767" y="62468"/>
                  </a:lnTo>
                  <a:lnTo>
                    <a:pt x="53710" y="62468"/>
                  </a:lnTo>
                  <a:lnTo>
                    <a:pt x="53584" y="64650"/>
                  </a:lnTo>
                  <a:lnTo>
                    <a:pt x="53333" y="66717"/>
                  </a:lnTo>
                  <a:lnTo>
                    <a:pt x="52955" y="68669"/>
                  </a:lnTo>
                  <a:lnTo>
                    <a:pt x="52578" y="70736"/>
                  </a:lnTo>
                  <a:close/>
                </a:path>
              </a:pathLst>
            </a:custGeom>
            <a:solidFill>
              <a:schemeClr val="lt1"/>
            </a:solid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65" name="Shape 465"/>
          <p:cNvSpPr txBox="1"/>
          <p:nvPr/>
        </p:nvSpPr>
        <p:spPr>
          <a:xfrm>
            <a:off x="460504" y="6070356"/>
            <a:ext cx="8229600" cy="369332"/>
          </a:xfrm>
          <a:prstGeom prst="rect">
            <a:avLst/>
          </a:prstGeom>
          <a:noFill/>
          <a:ln>
            <a:noFill/>
          </a:ln>
        </p:spPr>
        <p:txBody>
          <a:bodyPr anchorCtr="0" anchor="t" bIns="45700" lIns="91425" rIns="91425" wrap="square" tIns="45700">
            <a:noAutofit/>
          </a:bodyPr>
          <a:lstStyle/>
          <a:p>
            <a:pPr indent="-25400" lvl="0" marL="0" marR="0" rtl="0" algn="l">
              <a:lnSpc>
                <a:spcPct val="100000"/>
              </a:lnSpc>
              <a:spcBef>
                <a:spcPts val="0"/>
              </a:spcBef>
              <a:spcAft>
                <a:spcPts val="0"/>
              </a:spcAft>
              <a:buClr>
                <a:schemeClr val="dk1"/>
              </a:buClr>
              <a:buSzPts val="400"/>
              <a:buFont typeface="Georgia"/>
              <a:buNone/>
            </a:pPr>
            <a:r>
              <a:rPr b="0" i="0" lang="en-US" sz="1600" u="none" cap="none" strike="noStrike">
                <a:solidFill>
                  <a:schemeClr val="dk1"/>
                </a:solidFill>
                <a:latin typeface="Georgia"/>
                <a:ea typeface="Georgia"/>
                <a:cs typeface="Georgia"/>
                <a:sym typeface="Georgia"/>
              </a:rPr>
              <a:t>XinFin’s hybrid blockchain platform makes it easy to build real world applications…</a:t>
            </a:r>
          </a:p>
        </p:txBody>
      </p:sp>
      <p:pic>
        <p:nvPicPr>
          <p:cNvPr id="466" name="Shape 466"/>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1" name="Shape 471"/>
        <p:cNvGrpSpPr/>
        <p:nvPr/>
      </p:nvGrpSpPr>
      <p:grpSpPr>
        <a:xfrm>
          <a:off x="0" y="0"/>
          <a:ext cx="0" cy="0"/>
          <a:chOff x="0" y="0"/>
          <a:chExt cx="0" cy="0"/>
        </a:xfrm>
      </p:grpSpPr>
      <p:pic>
        <p:nvPicPr>
          <p:cNvPr id="472" name="Shape 472"/>
          <p:cNvPicPr preferRelativeResize="0"/>
          <p:nvPr/>
        </p:nvPicPr>
        <p:blipFill rotWithShape="1">
          <a:blip r:embed="rId3">
            <a:alphaModFix/>
          </a:blip>
          <a:srcRect b="0" l="0" r="0" t="0"/>
          <a:stretch/>
        </p:blipFill>
        <p:spPr>
          <a:xfrm>
            <a:off x="-12864" y="-2181"/>
            <a:ext cx="9102533" cy="6832740"/>
          </a:xfrm>
          <a:prstGeom prst="rect">
            <a:avLst/>
          </a:prstGeom>
          <a:noFill/>
          <a:ln>
            <a:noFill/>
          </a:ln>
        </p:spPr>
      </p:pic>
      <p:grpSp>
        <p:nvGrpSpPr>
          <p:cNvPr id="473" name="Shape 473"/>
          <p:cNvGrpSpPr/>
          <p:nvPr/>
        </p:nvGrpSpPr>
        <p:grpSpPr>
          <a:xfrm>
            <a:off x="315992" y="836712"/>
            <a:ext cx="2304000" cy="336490"/>
            <a:chOff x="0" y="-1"/>
            <a:chExt cx="10459244" cy="1527588"/>
          </a:xfrm>
        </p:grpSpPr>
        <p:sp>
          <p:nvSpPr>
            <p:cNvPr id="474" name="Shape 474"/>
            <p:cNvSpPr/>
            <p:nvPr/>
          </p:nvSpPr>
          <p:spPr>
            <a:xfrm>
              <a:off x="0" y="66"/>
              <a:ext cx="2918222" cy="1527455"/>
            </a:xfrm>
            <a:custGeom>
              <a:pathLst>
                <a:path extrusionOk="0" h="120000" w="120000">
                  <a:moveTo>
                    <a:pt x="31383" y="44"/>
                  </a:moveTo>
                  <a:cubicBezTo>
                    <a:pt x="14050" y="72"/>
                    <a:pt x="0" y="26894"/>
                    <a:pt x="0" y="60000"/>
                  </a:cubicBezTo>
                  <a:cubicBezTo>
                    <a:pt x="0" y="93105"/>
                    <a:pt x="14050" y="119927"/>
                    <a:pt x="31383" y="119955"/>
                  </a:cubicBezTo>
                  <a:cubicBezTo>
                    <a:pt x="37983" y="119966"/>
                    <a:pt x="44577" y="119972"/>
                    <a:pt x="51177" y="119955"/>
                  </a:cubicBezTo>
                  <a:cubicBezTo>
                    <a:pt x="55927" y="119949"/>
                    <a:pt x="60677" y="119972"/>
                    <a:pt x="65427" y="119955"/>
                  </a:cubicBezTo>
                  <a:cubicBezTo>
                    <a:pt x="66561" y="119955"/>
                    <a:pt x="67700" y="119955"/>
                    <a:pt x="68838" y="119955"/>
                  </a:cubicBezTo>
                  <a:cubicBezTo>
                    <a:pt x="75788" y="119961"/>
                    <a:pt x="82738" y="120050"/>
                    <a:pt x="89694" y="119955"/>
                  </a:cubicBezTo>
                  <a:cubicBezTo>
                    <a:pt x="104238" y="119766"/>
                    <a:pt x="116388" y="100850"/>
                    <a:pt x="120000" y="75218"/>
                  </a:cubicBezTo>
                  <a:lnTo>
                    <a:pt x="108916" y="75218"/>
                  </a:lnTo>
                  <a:cubicBezTo>
                    <a:pt x="107350" y="82496"/>
                    <a:pt x="104694" y="88701"/>
                    <a:pt x="101338" y="93083"/>
                  </a:cubicBezTo>
                  <a:cubicBezTo>
                    <a:pt x="97983" y="97470"/>
                    <a:pt x="93922" y="100033"/>
                    <a:pt x="89544" y="100033"/>
                  </a:cubicBezTo>
                  <a:lnTo>
                    <a:pt x="31527" y="100033"/>
                  </a:lnTo>
                  <a:cubicBezTo>
                    <a:pt x="19955" y="100033"/>
                    <a:pt x="10577" y="82112"/>
                    <a:pt x="10577" y="60000"/>
                  </a:cubicBezTo>
                  <a:cubicBezTo>
                    <a:pt x="10577" y="37887"/>
                    <a:pt x="19955" y="19966"/>
                    <a:pt x="31527" y="19966"/>
                  </a:cubicBezTo>
                  <a:lnTo>
                    <a:pt x="89544" y="19966"/>
                  </a:lnTo>
                  <a:cubicBezTo>
                    <a:pt x="93922" y="19966"/>
                    <a:pt x="97983" y="22529"/>
                    <a:pt x="101338" y="26916"/>
                  </a:cubicBezTo>
                  <a:cubicBezTo>
                    <a:pt x="104694" y="31298"/>
                    <a:pt x="107350" y="37503"/>
                    <a:pt x="108916" y="44781"/>
                  </a:cubicBezTo>
                  <a:lnTo>
                    <a:pt x="120000" y="44781"/>
                  </a:lnTo>
                  <a:cubicBezTo>
                    <a:pt x="116388" y="19149"/>
                    <a:pt x="104238" y="233"/>
                    <a:pt x="89694" y="44"/>
                  </a:cubicBezTo>
                  <a:cubicBezTo>
                    <a:pt x="82738" y="-50"/>
                    <a:pt x="75788" y="38"/>
                    <a:pt x="68838" y="44"/>
                  </a:cubicBezTo>
                  <a:cubicBezTo>
                    <a:pt x="67700" y="44"/>
                    <a:pt x="66561" y="44"/>
                    <a:pt x="65427" y="44"/>
                  </a:cubicBezTo>
                  <a:cubicBezTo>
                    <a:pt x="60677" y="27"/>
                    <a:pt x="55927" y="50"/>
                    <a:pt x="51177" y="44"/>
                  </a:cubicBezTo>
                  <a:cubicBezTo>
                    <a:pt x="44577" y="27"/>
                    <a:pt x="37983" y="33"/>
                    <a:pt x="31383" y="44"/>
                  </a:cubicBezTo>
                  <a:close/>
                </a:path>
              </a:pathLst>
            </a:custGeom>
            <a:solidFill>
              <a:schemeClr val="lt1"/>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5" name="Shape 475"/>
            <p:cNvSpPr/>
            <p:nvPr/>
          </p:nvSpPr>
          <p:spPr>
            <a:xfrm>
              <a:off x="2328465" y="633750"/>
              <a:ext cx="2032001" cy="260088"/>
            </a:xfrm>
            <a:prstGeom prst="roundRect">
              <a:avLst>
                <a:gd fmla="val 50000" name="adj"/>
              </a:avLst>
            </a:prstGeom>
            <a:solidFill>
              <a:schemeClr val="lt1"/>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6" name="Shape 476"/>
            <p:cNvSpPr/>
            <p:nvPr/>
          </p:nvSpPr>
          <p:spPr>
            <a:xfrm>
              <a:off x="7541021" y="-1"/>
              <a:ext cx="2918223" cy="1527588"/>
            </a:xfrm>
            <a:custGeom>
              <a:pathLst>
                <a:path extrusionOk="0" h="120000" w="120000">
                  <a:moveTo>
                    <a:pt x="30322" y="44"/>
                  </a:moveTo>
                  <a:cubicBezTo>
                    <a:pt x="15777" y="250"/>
                    <a:pt x="3616" y="19154"/>
                    <a:pt x="0" y="44787"/>
                  </a:cubicBezTo>
                  <a:lnTo>
                    <a:pt x="11100" y="44787"/>
                  </a:lnTo>
                  <a:cubicBezTo>
                    <a:pt x="12666" y="37503"/>
                    <a:pt x="15322" y="31303"/>
                    <a:pt x="18677" y="26916"/>
                  </a:cubicBezTo>
                  <a:cubicBezTo>
                    <a:pt x="22033" y="22535"/>
                    <a:pt x="26094" y="19966"/>
                    <a:pt x="30466" y="19966"/>
                  </a:cubicBezTo>
                  <a:lnTo>
                    <a:pt x="88488" y="19966"/>
                  </a:lnTo>
                  <a:cubicBezTo>
                    <a:pt x="100061" y="19966"/>
                    <a:pt x="109438" y="37892"/>
                    <a:pt x="109438" y="60000"/>
                  </a:cubicBezTo>
                  <a:cubicBezTo>
                    <a:pt x="109438" y="82107"/>
                    <a:pt x="100061" y="100033"/>
                    <a:pt x="88488" y="100033"/>
                  </a:cubicBezTo>
                  <a:lnTo>
                    <a:pt x="30466" y="100033"/>
                  </a:lnTo>
                  <a:cubicBezTo>
                    <a:pt x="26094" y="100033"/>
                    <a:pt x="22033" y="97464"/>
                    <a:pt x="18677" y="93083"/>
                  </a:cubicBezTo>
                  <a:cubicBezTo>
                    <a:pt x="15322" y="88696"/>
                    <a:pt x="12666" y="82496"/>
                    <a:pt x="11100" y="75212"/>
                  </a:cubicBezTo>
                  <a:lnTo>
                    <a:pt x="0" y="75212"/>
                  </a:lnTo>
                  <a:cubicBezTo>
                    <a:pt x="3616" y="100845"/>
                    <a:pt x="15777" y="119749"/>
                    <a:pt x="30322" y="119955"/>
                  </a:cubicBezTo>
                  <a:cubicBezTo>
                    <a:pt x="37272" y="120050"/>
                    <a:pt x="44216" y="119972"/>
                    <a:pt x="51161" y="119955"/>
                  </a:cubicBezTo>
                  <a:cubicBezTo>
                    <a:pt x="55911" y="119938"/>
                    <a:pt x="60661" y="119961"/>
                    <a:pt x="65411" y="119955"/>
                  </a:cubicBezTo>
                  <a:cubicBezTo>
                    <a:pt x="66544" y="119949"/>
                    <a:pt x="67683" y="119949"/>
                    <a:pt x="68822" y="119955"/>
                  </a:cubicBezTo>
                  <a:cubicBezTo>
                    <a:pt x="75427" y="119955"/>
                    <a:pt x="82027" y="119961"/>
                    <a:pt x="88633" y="119955"/>
                  </a:cubicBezTo>
                  <a:cubicBezTo>
                    <a:pt x="105966" y="119933"/>
                    <a:pt x="120000" y="93105"/>
                    <a:pt x="120000" y="60000"/>
                  </a:cubicBezTo>
                  <a:cubicBezTo>
                    <a:pt x="120000" y="26894"/>
                    <a:pt x="105966" y="66"/>
                    <a:pt x="88633" y="44"/>
                  </a:cubicBezTo>
                  <a:cubicBezTo>
                    <a:pt x="82027" y="38"/>
                    <a:pt x="75427" y="44"/>
                    <a:pt x="68822" y="44"/>
                  </a:cubicBezTo>
                  <a:cubicBezTo>
                    <a:pt x="67683" y="50"/>
                    <a:pt x="66544" y="50"/>
                    <a:pt x="65411" y="44"/>
                  </a:cubicBezTo>
                  <a:cubicBezTo>
                    <a:pt x="60661" y="38"/>
                    <a:pt x="55911" y="61"/>
                    <a:pt x="51161" y="44"/>
                  </a:cubicBezTo>
                  <a:cubicBezTo>
                    <a:pt x="44216" y="27"/>
                    <a:pt x="37272" y="-50"/>
                    <a:pt x="30322" y="44"/>
                  </a:cubicBezTo>
                  <a:close/>
                </a:path>
              </a:pathLst>
            </a:custGeom>
            <a:solidFill>
              <a:schemeClr val="lt1"/>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7" name="Shape 477"/>
            <p:cNvSpPr/>
            <p:nvPr/>
          </p:nvSpPr>
          <p:spPr>
            <a:xfrm>
              <a:off x="6098777" y="633750"/>
              <a:ext cx="2032001" cy="260088"/>
            </a:xfrm>
            <a:prstGeom prst="roundRect">
              <a:avLst>
                <a:gd fmla="val 50000" name="adj"/>
              </a:avLst>
            </a:prstGeom>
            <a:solidFill>
              <a:schemeClr val="lt1"/>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8" name="Shape 478"/>
            <p:cNvSpPr/>
            <p:nvPr/>
          </p:nvSpPr>
          <p:spPr>
            <a:xfrm>
              <a:off x="3783409" y="66"/>
              <a:ext cx="2892426" cy="1527454"/>
            </a:xfrm>
            <a:custGeom>
              <a:pathLst>
                <a:path extrusionOk="0" h="120000" w="120000">
                  <a:moveTo>
                    <a:pt x="30594" y="44"/>
                  </a:moveTo>
                  <a:cubicBezTo>
                    <a:pt x="15888" y="66"/>
                    <a:pt x="3561" y="19065"/>
                    <a:pt x="0" y="44781"/>
                  </a:cubicBezTo>
                  <a:lnTo>
                    <a:pt x="11194" y="44781"/>
                  </a:lnTo>
                  <a:cubicBezTo>
                    <a:pt x="12777" y="37503"/>
                    <a:pt x="15455" y="31298"/>
                    <a:pt x="18844" y="26916"/>
                  </a:cubicBezTo>
                  <a:cubicBezTo>
                    <a:pt x="22233" y="22529"/>
                    <a:pt x="26327" y="19966"/>
                    <a:pt x="30738" y="19966"/>
                  </a:cubicBezTo>
                  <a:lnTo>
                    <a:pt x="89277" y="19966"/>
                  </a:lnTo>
                  <a:cubicBezTo>
                    <a:pt x="93688" y="19966"/>
                    <a:pt x="97783" y="22529"/>
                    <a:pt x="101172" y="26916"/>
                  </a:cubicBezTo>
                  <a:cubicBezTo>
                    <a:pt x="104561" y="31298"/>
                    <a:pt x="107238" y="37503"/>
                    <a:pt x="108822" y="44781"/>
                  </a:cubicBezTo>
                  <a:lnTo>
                    <a:pt x="120000" y="44781"/>
                  </a:lnTo>
                  <a:cubicBezTo>
                    <a:pt x="116361" y="19149"/>
                    <a:pt x="104100" y="233"/>
                    <a:pt x="89422" y="44"/>
                  </a:cubicBezTo>
                  <a:cubicBezTo>
                    <a:pt x="82405" y="-50"/>
                    <a:pt x="75394" y="38"/>
                    <a:pt x="68383" y="44"/>
                  </a:cubicBezTo>
                  <a:cubicBezTo>
                    <a:pt x="67233" y="44"/>
                    <a:pt x="66088" y="44"/>
                    <a:pt x="64938" y="44"/>
                  </a:cubicBezTo>
                  <a:cubicBezTo>
                    <a:pt x="60150" y="27"/>
                    <a:pt x="55355" y="50"/>
                    <a:pt x="50566" y="44"/>
                  </a:cubicBezTo>
                  <a:cubicBezTo>
                    <a:pt x="43905" y="27"/>
                    <a:pt x="37250" y="33"/>
                    <a:pt x="30594" y="44"/>
                  </a:cubicBezTo>
                  <a:close/>
                  <a:moveTo>
                    <a:pt x="0" y="75218"/>
                  </a:moveTo>
                  <a:cubicBezTo>
                    <a:pt x="3561" y="100934"/>
                    <a:pt x="15888" y="119933"/>
                    <a:pt x="30594" y="119955"/>
                  </a:cubicBezTo>
                  <a:cubicBezTo>
                    <a:pt x="37250" y="119966"/>
                    <a:pt x="43905" y="119972"/>
                    <a:pt x="50566" y="119955"/>
                  </a:cubicBezTo>
                  <a:cubicBezTo>
                    <a:pt x="55355" y="119949"/>
                    <a:pt x="60150" y="119972"/>
                    <a:pt x="64938" y="119955"/>
                  </a:cubicBezTo>
                  <a:cubicBezTo>
                    <a:pt x="66088" y="119955"/>
                    <a:pt x="67233" y="119955"/>
                    <a:pt x="68383" y="119955"/>
                  </a:cubicBezTo>
                  <a:cubicBezTo>
                    <a:pt x="75394" y="119961"/>
                    <a:pt x="82405" y="120050"/>
                    <a:pt x="89422" y="119955"/>
                  </a:cubicBezTo>
                  <a:cubicBezTo>
                    <a:pt x="104100" y="119766"/>
                    <a:pt x="116361" y="100850"/>
                    <a:pt x="120000" y="75218"/>
                  </a:cubicBezTo>
                  <a:lnTo>
                    <a:pt x="108822" y="75218"/>
                  </a:lnTo>
                  <a:cubicBezTo>
                    <a:pt x="107238" y="82496"/>
                    <a:pt x="104561" y="88701"/>
                    <a:pt x="101172" y="93083"/>
                  </a:cubicBezTo>
                  <a:cubicBezTo>
                    <a:pt x="97783" y="97470"/>
                    <a:pt x="93688" y="100033"/>
                    <a:pt x="89277" y="100033"/>
                  </a:cubicBezTo>
                  <a:lnTo>
                    <a:pt x="30738" y="100033"/>
                  </a:lnTo>
                  <a:cubicBezTo>
                    <a:pt x="26327" y="100033"/>
                    <a:pt x="22233" y="97470"/>
                    <a:pt x="18844" y="93083"/>
                  </a:cubicBezTo>
                  <a:cubicBezTo>
                    <a:pt x="15455" y="88701"/>
                    <a:pt x="12777" y="82496"/>
                    <a:pt x="11194" y="75218"/>
                  </a:cubicBezTo>
                  <a:lnTo>
                    <a:pt x="0" y="75218"/>
                  </a:lnTo>
                  <a:close/>
                </a:path>
              </a:pathLst>
            </a:custGeom>
            <a:solidFill>
              <a:schemeClr val="lt1"/>
            </a:solidFill>
            <a:ln>
              <a:noFill/>
            </a:ln>
          </p:spPr>
          <p:txBody>
            <a:bodyPr anchorCtr="0" anchor="t" bIns="0" lIns="0" rIns="0" wrap="square" tIns="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479" name="Shape 479"/>
          <p:cNvSpPr txBox="1"/>
          <p:nvPr/>
        </p:nvSpPr>
        <p:spPr>
          <a:xfrm>
            <a:off x="251520" y="260648"/>
            <a:ext cx="8568952" cy="2387600"/>
          </a:xfrm>
          <a:prstGeom prst="rect">
            <a:avLst/>
          </a:prstGeom>
          <a:noFill/>
          <a:ln>
            <a:noFill/>
          </a:ln>
        </p:spPr>
        <p:txBody>
          <a:bodyPr anchorCtr="0" anchor="t" bIns="45700" lIns="91425" rIns="91425" wrap="square" tIns="45700">
            <a:noAutofit/>
          </a:bodyPr>
          <a:lstStyle/>
          <a:p>
            <a:pPr indent="-254000" lvl="0" marL="0" marR="0" rtl="0" algn="l">
              <a:lnSpc>
                <a:spcPct val="100000"/>
              </a:lnSpc>
              <a:spcBef>
                <a:spcPts val="0"/>
              </a:spcBef>
              <a:spcAft>
                <a:spcPts val="0"/>
              </a:spcAft>
              <a:buClr>
                <a:schemeClr val="lt1"/>
              </a:buClr>
              <a:buSzPts val="4000"/>
              <a:buFont typeface="Georgia"/>
              <a:buNone/>
            </a:pPr>
            <a:r>
              <a:rPr b="1" i="0" lang="en-US" sz="3200" u="none" cap="none" strike="noStrike">
                <a:solidFill>
                  <a:schemeClr val="lt1"/>
                </a:solidFill>
                <a:latin typeface="Georgia"/>
                <a:ea typeface="Georgia"/>
                <a:cs typeface="Georgia"/>
                <a:sym typeface="Georgia"/>
              </a:rPr>
              <a:t>Thank You</a:t>
            </a:r>
            <a:br>
              <a:rPr b="1" i="0" lang="en-US" sz="4000" u="none" cap="none" strike="noStrike">
                <a:solidFill>
                  <a:schemeClr val="lt1"/>
                </a:solidFill>
                <a:latin typeface="Georgia"/>
                <a:ea typeface="Georgia"/>
                <a:cs typeface="Georgia"/>
                <a:sym typeface="Georgia"/>
              </a:rPr>
            </a:br>
            <a:br>
              <a:rPr b="1" i="0" lang="en-US" sz="4000" u="none" cap="none" strike="noStrike">
                <a:solidFill>
                  <a:schemeClr val="lt1"/>
                </a:solidFill>
                <a:latin typeface="Geo"/>
                <a:ea typeface="Geo"/>
                <a:cs typeface="Geo"/>
                <a:sym typeface="Geo"/>
              </a:rPr>
            </a:br>
            <a:br>
              <a:rPr b="1" i="0" lang="en-US" sz="4000" u="none" cap="none" strike="noStrike">
                <a:solidFill>
                  <a:schemeClr val="lt1"/>
                </a:solidFill>
                <a:latin typeface="Geo"/>
                <a:ea typeface="Geo"/>
                <a:cs typeface="Geo"/>
                <a:sym typeface="Geo"/>
              </a:rPr>
            </a:br>
            <a:br>
              <a:rPr b="1" i="0" lang="en-US" sz="4000" u="none" cap="none" strike="noStrike">
                <a:solidFill>
                  <a:schemeClr val="lt1"/>
                </a:solidFill>
                <a:latin typeface="Geo"/>
                <a:ea typeface="Geo"/>
                <a:cs typeface="Geo"/>
                <a:sym typeface="Geo"/>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br>
              <a:rPr b="0" i="0" lang="en-US" sz="1800" u="none" cap="none" strike="noStrike">
                <a:solidFill>
                  <a:schemeClr val="lt1"/>
                </a:solidFill>
                <a:latin typeface="Georgia"/>
                <a:ea typeface="Georgia"/>
                <a:cs typeface="Georgia"/>
                <a:sym typeface="Georgia"/>
              </a:rPr>
            </a:br>
            <a:r>
              <a:rPr b="0" i="0" lang="en-US" sz="1800" u="none" cap="none" strike="noStrike">
                <a:solidFill>
                  <a:schemeClr val="lt1"/>
                </a:solidFill>
                <a:latin typeface="Georgia"/>
                <a:ea typeface="Georgia"/>
                <a:cs typeface="Georgia"/>
                <a:sym typeface="Georgia"/>
              </a:rPr>
              <a:t>				</a:t>
            </a:r>
            <a:r>
              <a:rPr b="0" i="0" lang="en-US" sz="1800" u="none" cap="none" strike="noStrike">
                <a:solidFill>
                  <a:schemeClr val="dk1"/>
                </a:solidFill>
                <a:latin typeface="Georgia"/>
                <a:ea typeface="Georgia"/>
                <a:cs typeface="Georgia"/>
                <a:sym typeface="Georgia"/>
              </a:rPr>
              <a:t>                          Contact us:   info@XinFin.org</a:t>
            </a:r>
            <a:br>
              <a:rPr b="0" i="0" lang="en-US" sz="1800" u="none" cap="none" strike="noStrike">
                <a:solidFill>
                  <a:schemeClr val="dk1"/>
                </a:solidFill>
                <a:latin typeface="Georgia"/>
                <a:ea typeface="Georgia"/>
                <a:cs typeface="Georgia"/>
                <a:sym typeface="Georgia"/>
              </a:rPr>
            </a:br>
            <a:r>
              <a:rPr b="0" i="0" lang="en-US" sz="1800" u="none" cap="none" strike="noStrike">
                <a:solidFill>
                  <a:schemeClr val="dk1"/>
                </a:solidFill>
                <a:latin typeface="Georgia"/>
                <a:ea typeface="Georgia"/>
                <a:cs typeface="Georgia"/>
                <a:sym typeface="Georgia"/>
              </a:rPr>
              <a:t>					          Website:        www.XinFin.org</a:t>
            </a:r>
            <a:br>
              <a:rPr b="0" i="0" lang="en-US" sz="1800" u="none" cap="none" strike="noStrike">
                <a:solidFill>
                  <a:schemeClr val="dk1"/>
                </a:solidFill>
                <a:latin typeface="Georgia"/>
                <a:ea typeface="Georgia"/>
                <a:cs typeface="Georgia"/>
                <a:sym typeface="Georgia"/>
              </a:rPr>
            </a:br>
            <a:br>
              <a:rPr b="0" i="0" lang="en-US" sz="1800" u="none" cap="none" strike="noStrike">
                <a:solidFill>
                  <a:schemeClr val="dk1"/>
                </a:solidFill>
                <a:latin typeface="Georgia"/>
                <a:ea typeface="Georgia"/>
                <a:cs typeface="Georgia"/>
                <a:sym typeface="Georgia"/>
              </a:rPr>
            </a:br>
          </a:p>
        </p:txBody>
      </p:sp>
      <p:sp>
        <p:nvSpPr>
          <p:cNvPr id="480" name="Shape 48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chemeClr val="lt1"/>
              </a:buClr>
              <a:buSzPts val="200"/>
              <a:buFont typeface="Georgia"/>
              <a:buNone/>
            </a:pPr>
            <a:r>
              <a:rPr b="0" i="0" lang="en-US" sz="800" u="none" cap="none" strike="noStrike">
                <a:solidFill>
                  <a:schemeClr val="lt1"/>
                </a:solidFill>
                <a:latin typeface="Georgia"/>
                <a:ea typeface="Georgia"/>
                <a:cs typeface="Georgia"/>
                <a:sym typeface="Georgia"/>
              </a:rPr>
              <a:t>(c) 2017 XinFin Fintech Pte. Ltd. All rights reserved.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 name="Shape 30"/>
        <p:cNvGrpSpPr/>
        <p:nvPr/>
      </p:nvGrpSpPr>
      <p:grpSpPr>
        <a:xfrm>
          <a:off x="0" y="0"/>
          <a:ext cx="0" cy="0"/>
          <a:chOff x="0" y="0"/>
          <a:chExt cx="0" cy="0"/>
        </a:xfrm>
      </p:grpSpPr>
      <p:sp>
        <p:nvSpPr>
          <p:cNvPr id="31" name="Shape 31"/>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What is “Decentralized”? What is “Distributed”?</a:t>
            </a:r>
          </a:p>
          <a:p>
            <a:pPr indent="-127000" lvl="0" marL="0" marR="0" rtl="0" algn="l">
              <a:lnSpc>
                <a:spcPct val="100000"/>
              </a:lnSpc>
              <a:spcBef>
                <a:spcPts val="0"/>
              </a:spcBef>
              <a:spcAft>
                <a:spcPts val="0"/>
              </a:spcAft>
              <a:buClr>
                <a:schemeClr val="dk1"/>
              </a:buClr>
              <a:buSzPts val="2000"/>
              <a:buFont typeface="Calibri"/>
              <a:buNone/>
            </a:pPr>
            <a:br>
              <a:rPr b="0" i="0" lang="en-US" sz="2000" u="none" cap="none" strike="noStrike">
                <a:solidFill>
                  <a:schemeClr val="dk1"/>
                </a:solidFill>
                <a:latin typeface="Calibri"/>
                <a:ea typeface="Calibri"/>
                <a:cs typeface="Calibri"/>
                <a:sym typeface="Calibri"/>
              </a:rPr>
            </a:br>
          </a:p>
          <a:p>
            <a:pPr indent="-127000" lvl="0" marL="0" marR="0" rtl="0" algn="l">
              <a:lnSpc>
                <a:spcPct val="100000"/>
              </a:lnSpc>
              <a:spcBef>
                <a:spcPts val="0"/>
              </a:spcBef>
              <a:spcAft>
                <a:spcPts val="0"/>
              </a:spcAft>
              <a:buClr>
                <a:schemeClr val="dk1"/>
              </a:buClr>
              <a:buSzPts val="2000"/>
              <a:buFont typeface="Georgia"/>
              <a:buNone/>
            </a:pPr>
            <a:r>
              <a:t/>
            </a:r>
            <a:endParaRPr b="0" i="0" sz="2000" u="none" cap="none" strike="noStrike">
              <a:solidFill>
                <a:schemeClr val="dk1"/>
              </a:solidFill>
              <a:latin typeface="Georgia"/>
              <a:ea typeface="Georgia"/>
              <a:cs typeface="Georgia"/>
              <a:sym typeface="Georgia"/>
            </a:endParaRPr>
          </a:p>
        </p:txBody>
      </p:sp>
      <p:sp>
        <p:nvSpPr>
          <p:cNvPr id="32" name="Shape 32"/>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33" name="Shape 33"/>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34" name="Shape 34"/>
          <p:cNvSpPr txBox="1"/>
          <p:nvPr/>
        </p:nvSpPr>
        <p:spPr>
          <a:xfrm>
            <a:off x="457200" y="1567449"/>
            <a:ext cx="6249988" cy="4524315"/>
          </a:xfrm>
          <a:prstGeom prst="rect">
            <a:avLst/>
          </a:prstGeom>
          <a:noFill/>
          <a:ln>
            <a:noFill/>
          </a:ln>
        </p:spPr>
        <p:txBody>
          <a:bodyPr anchorCtr="0" anchor="t" bIns="45700" lIns="91425" rIns="91425" wrap="square" tIns="45700">
            <a:noAutofit/>
          </a:bodyPr>
          <a:lstStyle/>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Every discussion in the blockchain space is around ‘decentralized’ or ‘distributed’?</a:t>
            </a:r>
          </a:p>
          <a:p>
            <a:pPr indent="-400050" lvl="0" marL="28575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'Decentralized' and 'Distributed' are, strictly speaking, not quantitative terms.</a:t>
            </a:r>
            <a:br>
              <a:rPr b="0" i="0" lang="en-US" sz="1800" u="none" cap="none" strike="noStrike">
                <a:solidFill>
                  <a:schemeClr val="dk1"/>
                </a:solidFill>
                <a:latin typeface="Calibri"/>
                <a:ea typeface="Calibri"/>
                <a:cs typeface="Calibri"/>
                <a:sym typeface="Calibri"/>
              </a:rPr>
            </a:b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We don't want to define these terms</a:t>
            </a:r>
            <a:br>
              <a:rPr b="0" i="0" lang="en-US" sz="1800" u="none" cap="none" strike="noStrike">
                <a:solidFill>
                  <a:schemeClr val="dk1"/>
                </a:solidFill>
                <a:latin typeface="Calibri"/>
                <a:ea typeface="Calibri"/>
                <a:cs typeface="Calibri"/>
                <a:sym typeface="Calibri"/>
              </a:rPr>
            </a:br>
            <a:r>
              <a:rPr b="0" i="0" lang="en-US" sz="1800" u="none" cap="none" strike="noStrike">
                <a:solidFill>
                  <a:schemeClr val="dk1"/>
                </a:solidFill>
                <a:latin typeface="Calibri"/>
                <a:ea typeface="Calibri"/>
                <a:cs typeface="Calibri"/>
                <a:sym typeface="Calibri"/>
              </a:rPr>
              <a:t>too accurately.</a:t>
            </a:r>
            <a:br>
              <a:rPr b="0" i="0" lang="en-US" sz="1800" u="none" cap="none" strike="noStrike">
                <a:solidFill>
                  <a:schemeClr val="dk1"/>
                </a:solidFill>
                <a:latin typeface="Calibri"/>
                <a:ea typeface="Calibri"/>
                <a:cs typeface="Calibri"/>
                <a:sym typeface="Calibri"/>
              </a:rPr>
            </a:b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Why is the argument for </a:t>
            </a:r>
            <a:br>
              <a:rPr b="0" i="0" lang="en-US" sz="1800" u="none" cap="none" strike="noStrike">
                <a:solidFill>
                  <a:schemeClr val="dk1"/>
                </a:solidFill>
                <a:latin typeface="Calibri"/>
                <a:ea typeface="Calibri"/>
                <a:cs typeface="Calibri"/>
                <a:sym typeface="Calibri"/>
              </a:rPr>
            </a:br>
            <a:r>
              <a:rPr b="0" i="0" lang="en-US" sz="1800" u="none" cap="none" strike="noStrike">
                <a:solidFill>
                  <a:schemeClr val="dk1"/>
                </a:solidFill>
                <a:latin typeface="Calibri"/>
                <a:ea typeface="Calibri"/>
                <a:cs typeface="Calibri"/>
                <a:sym typeface="Calibri"/>
              </a:rPr>
              <a:t>decentralization in the blockchain</a:t>
            </a:r>
            <a:br>
              <a:rPr b="0" i="0" lang="en-US" sz="1800" u="none" cap="none" strike="noStrike">
                <a:solidFill>
                  <a:schemeClr val="dk1"/>
                </a:solidFill>
                <a:latin typeface="Calibri"/>
                <a:ea typeface="Calibri"/>
                <a:cs typeface="Calibri"/>
                <a:sym typeface="Calibri"/>
              </a:rPr>
            </a:br>
            <a:r>
              <a:rPr b="0" i="0" lang="en-US" sz="1800" u="none" cap="none" strike="noStrike">
                <a:solidFill>
                  <a:schemeClr val="dk1"/>
                </a:solidFill>
                <a:latin typeface="Calibri"/>
                <a:ea typeface="Calibri"/>
                <a:cs typeface="Calibri"/>
                <a:sym typeface="Calibri"/>
              </a:rPr>
              <a:t>space important?</a:t>
            </a:r>
            <a:br>
              <a:rPr b="0" i="0" lang="en-US" sz="1800" u="none" cap="none" strike="noStrike">
                <a:solidFill>
                  <a:schemeClr val="dk1"/>
                </a:solidFill>
                <a:latin typeface="Calibri"/>
                <a:ea typeface="Calibri"/>
                <a:cs typeface="Calibri"/>
                <a:sym typeface="Calibri"/>
              </a:rPr>
            </a:br>
          </a:p>
          <a:p>
            <a:pPr indent="-28575" lvl="0" marL="0" marR="0" rtl="0" algn="l">
              <a:lnSpc>
                <a:spcPct val="100000"/>
              </a:lnSpc>
              <a:spcBef>
                <a:spcPts val="0"/>
              </a:spcBef>
              <a:spcAft>
                <a:spcPts val="0"/>
              </a:spcAft>
              <a:buClr>
                <a:schemeClr val="dk1"/>
              </a:buClr>
              <a:buSzPts val="450"/>
              <a:buFont typeface="Calibri"/>
              <a:buNone/>
            </a:pPr>
            <a:br>
              <a:rPr b="0" i="0" lang="en-US" sz="1800" u="none" cap="none" strike="noStrike">
                <a:solidFill>
                  <a:schemeClr val="dk1"/>
                </a:solidFill>
                <a:latin typeface="Calibri"/>
                <a:ea typeface="Calibri"/>
                <a:cs typeface="Calibri"/>
                <a:sym typeface="Calibri"/>
              </a:rPr>
            </a:br>
          </a:p>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descr="slide1.png" id="35" name="Shape 35"/>
          <p:cNvPicPr preferRelativeResize="0"/>
          <p:nvPr/>
        </p:nvPicPr>
        <p:blipFill rotWithShape="1">
          <a:blip r:embed="rId3">
            <a:alphaModFix/>
          </a:blip>
          <a:srcRect b="0" l="0" r="0" t="0"/>
          <a:stretch/>
        </p:blipFill>
        <p:spPr>
          <a:xfrm>
            <a:off x="4448360" y="3111777"/>
            <a:ext cx="4321078" cy="328581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 name="Shape 39"/>
        <p:cNvGrpSpPr/>
        <p:nvPr/>
      </p:nvGrpSpPr>
      <p:grpSpPr>
        <a:xfrm>
          <a:off x="0" y="0"/>
          <a:ext cx="0" cy="0"/>
          <a:chOff x="0" y="0"/>
          <a:chExt cx="0" cy="0"/>
        </a:xfrm>
      </p:grpSpPr>
      <p:sp>
        <p:nvSpPr>
          <p:cNvPr id="40" name="Shape 40"/>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Three kinds of decentralization</a:t>
            </a:r>
          </a:p>
        </p:txBody>
      </p:sp>
      <p:sp>
        <p:nvSpPr>
          <p:cNvPr id="41" name="Shape 41"/>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42" name="Shape 42"/>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43" name="Shape 43"/>
          <p:cNvSpPr txBox="1"/>
          <p:nvPr/>
        </p:nvSpPr>
        <p:spPr>
          <a:xfrm>
            <a:off x="539361" y="2274842"/>
            <a:ext cx="6250500" cy="2308200"/>
          </a:xfrm>
          <a:prstGeom prst="rect">
            <a:avLst/>
          </a:prstGeom>
          <a:noFill/>
          <a:ln>
            <a:noFill/>
          </a:ln>
        </p:spPr>
        <p:txBody>
          <a:bodyPr anchorCtr="0" anchor="t" bIns="45700" lIns="91425" rIns="91425" wrap="square" tIns="45700">
            <a:noAutofit/>
          </a:bodyPr>
          <a:lstStyle/>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Technological Decentralization: When processing is spread over a number of nodes(computers).</a:t>
            </a:r>
            <a:br>
              <a:rPr b="0" i="0" lang="en-US" sz="1800" u="none" cap="none" strike="noStrike">
                <a:solidFill>
                  <a:schemeClr val="dk1"/>
                </a:solidFill>
                <a:latin typeface="Calibri"/>
                <a:ea typeface="Calibri"/>
                <a:cs typeface="Calibri"/>
                <a:sym typeface="Calibri"/>
              </a:rPr>
            </a:b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Authority Decentralization: The control of the processing hardware(computers) by a number of independent individuals or organizations.</a:t>
            </a:r>
            <a:br>
              <a:rPr b="0" i="0" lang="en-US" sz="1800" u="none" cap="none" strike="noStrike">
                <a:solidFill>
                  <a:schemeClr val="dk1"/>
                </a:solidFill>
                <a:latin typeface="Calibri"/>
                <a:ea typeface="Calibri"/>
                <a:cs typeface="Calibri"/>
                <a:sym typeface="Calibri"/>
              </a:rPr>
            </a:b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Ecosystem Decentralization: When the system is symmetric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 name="Shape 48"/>
        <p:cNvGrpSpPr/>
        <p:nvPr/>
      </p:nvGrpSpPr>
      <p:grpSpPr>
        <a:xfrm>
          <a:off x="0" y="0"/>
          <a:ext cx="0" cy="0"/>
          <a:chOff x="0" y="0"/>
          <a:chExt cx="0" cy="0"/>
        </a:xfrm>
      </p:grpSpPr>
      <p:sp>
        <p:nvSpPr>
          <p:cNvPr id="49" name="Shape 49"/>
          <p:cNvSpPr txBox="1"/>
          <p:nvPr>
            <p:ph type="title"/>
          </p:nvPr>
        </p:nvSpPr>
        <p:spPr>
          <a:xfrm>
            <a:off x="251520" y="215936"/>
            <a:ext cx="8208912"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Centralization and Public Blockchains</a:t>
            </a:r>
          </a:p>
        </p:txBody>
      </p:sp>
      <p:sp>
        <p:nvSpPr>
          <p:cNvPr id="50" name="Shape 50"/>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51" name="Shape 51"/>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pic>
        <p:nvPicPr>
          <p:cNvPr id="52" name="Shape 52"/>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grpSp>
        <p:nvGrpSpPr>
          <p:cNvPr id="53" name="Shape 53"/>
          <p:cNvGrpSpPr/>
          <p:nvPr/>
        </p:nvGrpSpPr>
        <p:grpSpPr>
          <a:xfrm>
            <a:off x="1286312" y="1600200"/>
            <a:ext cx="5946074" cy="4163675"/>
            <a:chOff x="425942" y="1121296"/>
            <a:chExt cx="7688241" cy="5383600"/>
          </a:xfrm>
        </p:grpSpPr>
        <p:cxnSp>
          <p:nvCxnSpPr>
            <p:cNvPr id="54" name="Shape 54"/>
            <p:cNvCxnSpPr/>
            <p:nvPr/>
          </p:nvCxnSpPr>
          <p:spPr>
            <a:xfrm rot="10800000">
              <a:off x="5940152" y="2492896"/>
              <a:ext cx="0" cy="1828800"/>
            </a:xfrm>
            <a:prstGeom prst="straightConnector1">
              <a:avLst/>
            </a:prstGeom>
            <a:noFill/>
            <a:ln cap="flat" cmpd="sng" w="28575">
              <a:solidFill>
                <a:schemeClr val="dk1"/>
              </a:solidFill>
              <a:prstDash val="solid"/>
              <a:miter lim="800000"/>
              <a:headEnd len="med" w="med" type="none"/>
              <a:tailEnd len="lg" w="lg" type="triangle"/>
            </a:ln>
          </p:spPr>
        </p:cxnSp>
        <p:cxnSp>
          <p:nvCxnSpPr>
            <p:cNvPr id="55" name="Shape 55"/>
            <p:cNvCxnSpPr/>
            <p:nvPr/>
          </p:nvCxnSpPr>
          <p:spPr>
            <a:xfrm>
              <a:off x="5598368" y="2434536"/>
              <a:ext cx="0" cy="1828800"/>
            </a:xfrm>
            <a:prstGeom prst="straightConnector1">
              <a:avLst/>
            </a:prstGeom>
            <a:noFill/>
            <a:ln cap="flat" cmpd="sng" w="28575">
              <a:solidFill>
                <a:schemeClr val="dk1"/>
              </a:solidFill>
              <a:prstDash val="solid"/>
              <a:miter lim="800000"/>
              <a:headEnd len="med" w="med" type="none"/>
              <a:tailEnd len="lg" w="lg" type="triangle"/>
            </a:ln>
          </p:spPr>
        </p:cxnSp>
        <p:cxnSp>
          <p:nvCxnSpPr>
            <p:cNvPr id="56" name="Shape 56"/>
            <p:cNvCxnSpPr/>
            <p:nvPr/>
          </p:nvCxnSpPr>
          <p:spPr>
            <a:xfrm rot="10800000">
              <a:off x="3203848" y="3693960"/>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57" name="Shape 57"/>
            <p:cNvCxnSpPr/>
            <p:nvPr/>
          </p:nvCxnSpPr>
          <p:spPr>
            <a:xfrm rot="10800000">
              <a:off x="4747080" y="4896456"/>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58" name="Shape 58"/>
            <p:cNvCxnSpPr/>
            <p:nvPr/>
          </p:nvCxnSpPr>
          <p:spPr>
            <a:xfrm rot="10800000">
              <a:off x="3194808" y="2492896"/>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59" name="Shape 59"/>
            <p:cNvCxnSpPr/>
            <p:nvPr/>
          </p:nvCxnSpPr>
          <p:spPr>
            <a:xfrm>
              <a:off x="2862064" y="3621952"/>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60" name="Shape 60"/>
            <p:cNvCxnSpPr/>
            <p:nvPr/>
          </p:nvCxnSpPr>
          <p:spPr>
            <a:xfrm>
              <a:off x="4405296" y="4824448"/>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61" name="Shape 61"/>
            <p:cNvCxnSpPr/>
            <p:nvPr/>
          </p:nvCxnSpPr>
          <p:spPr>
            <a:xfrm>
              <a:off x="2853024" y="2420888"/>
              <a:ext cx="0" cy="640080"/>
            </a:xfrm>
            <a:prstGeom prst="straightConnector1">
              <a:avLst/>
            </a:prstGeom>
            <a:noFill/>
            <a:ln cap="flat" cmpd="sng" w="28575">
              <a:solidFill>
                <a:schemeClr val="dk1"/>
              </a:solidFill>
              <a:prstDash val="solid"/>
              <a:miter lim="800000"/>
              <a:headEnd len="med" w="med" type="none"/>
              <a:tailEnd len="lg" w="lg" type="triangle"/>
            </a:ln>
          </p:spPr>
        </p:cxnSp>
        <p:sp>
          <p:nvSpPr>
            <p:cNvPr id="62" name="Shape 62"/>
            <p:cNvSpPr/>
            <p:nvPr/>
          </p:nvSpPr>
          <p:spPr>
            <a:xfrm>
              <a:off x="1371600" y="1121296"/>
              <a:ext cx="6400800" cy="137160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7620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63" name="Shape 63"/>
            <p:cNvSpPr/>
            <p:nvPr/>
          </p:nvSpPr>
          <p:spPr>
            <a:xfrm>
              <a:off x="1371600" y="3052721"/>
              <a:ext cx="3200400"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Exchange(s)</a:t>
              </a:r>
            </a:p>
          </p:txBody>
        </p:sp>
        <p:sp>
          <p:nvSpPr>
            <p:cNvPr id="64" name="Shape 64"/>
            <p:cNvSpPr/>
            <p:nvPr/>
          </p:nvSpPr>
          <p:spPr>
            <a:xfrm>
              <a:off x="3886200" y="1527276"/>
              <a:ext cx="1371600" cy="533572"/>
            </a:xfrm>
            <a:prstGeom prst="rect">
              <a:avLst/>
            </a:prstGeom>
            <a:solidFill>
              <a:schemeClr val="accent2"/>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Token Issuer</a:t>
              </a:r>
            </a:p>
          </p:txBody>
        </p:sp>
        <p:sp>
          <p:nvSpPr>
            <p:cNvPr id="65" name="Shape 65"/>
            <p:cNvSpPr/>
            <p:nvPr/>
          </p:nvSpPr>
          <p:spPr>
            <a:xfrm>
              <a:off x="1371600" y="4252626"/>
              <a:ext cx="6400800"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		              ………</a:t>
              </a:r>
            </a:p>
          </p:txBody>
        </p:sp>
        <p:sp>
          <p:nvSpPr>
            <p:cNvPr id="66" name="Shape 66"/>
            <p:cNvSpPr/>
            <p:nvPr/>
          </p:nvSpPr>
          <p:spPr>
            <a:xfrm>
              <a:off x="1600200"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1</a:t>
              </a:r>
            </a:p>
          </p:txBody>
        </p:sp>
        <p:sp>
          <p:nvSpPr>
            <p:cNvPr id="67" name="Shape 67"/>
            <p:cNvSpPr/>
            <p:nvPr/>
          </p:nvSpPr>
          <p:spPr>
            <a:xfrm>
              <a:off x="3912553"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2</a:t>
              </a:r>
            </a:p>
          </p:txBody>
        </p:sp>
        <p:sp>
          <p:nvSpPr>
            <p:cNvPr id="68" name="Shape 68"/>
            <p:cNvSpPr/>
            <p:nvPr/>
          </p:nvSpPr>
          <p:spPr>
            <a:xfrm>
              <a:off x="6232729"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n</a:t>
              </a:r>
            </a:p>
          </p:txBody>
        </p:sp>
        <p:sp>
          <p:nvSpPr>
            <p:cNvPr id="69" name="Shape 69"/>
            <p:cNvSpPr/>
            <p:nvPr/>
          </p:nvSpPr>
          <p:spPr>
            <a:xfrm>
              <a:off x="1371600" y="5452530"/>
              <a:ext cx="6404176"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22225" lvl="0" marL="0" marR="0" rtl="0" algn="ctr">
                <a:lnSpc>
                  <a:spcPct val="100000"/>
                </a:lnSpc>
                <a:spcBef>
                  <a:spcPts val="0"/>
                </a:spcBef>
                <a:spcAft>
                  <a:spcPts val="0"/>
                </a:spcAft>
                <a:buClr>
                  <a:schemeClr val="lt1"/>
                </a:buClr>
                <a:buSzPts val="350"/>
                <a:buFont typeface="Calibri"/>
                <a:buNone/>
              </a:pPr>
              <a:r>
                <a:rPr b="0" i="0" lang="en-US" sz="1400" u="none" cap="none" strike="noStrike">
                  <a:solidFill>
                    <a:schemeClr val="lt1"/>
                  </a:solidFill>
                  <a:latin typeface="Calibri"/>
                  <a:ea typeface="Calibri"/>
                  <a:cs typeface="Calibri"/>
                  <a:sym typeface="Calibri"/>
                </a:rPr>
                <a:t>		           ……..</a:t>
              </a:r>
            </a:p>
          </p:txBody>
        </p:sp>
        <p:sp>
          <p:nvSpPr>
            <p:cNvPr id="70" name="Shape 70"/>
            <p:cNvSpPr/>
            <p:nvPr/>
          </p:nvSpPr>
          <p:spPr>
            <a:xfrm>
              <a:off x="1592376"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1</a:t>
              </a:r>
            </a:p>
          </p:txBody>
        </p:sp>
        <p:sp>
          <p:nvSpPr>
            <p:cNvPr id="71" name="Shape 71"/>
            <p:cNvSpPr/>
            <p:nvPr/>
          </p:nvSpPr>
          <p:spPr>
            <a:xfrm>
              <a:off x="3912553"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2</a:t>
              </a:r>
            </a:p>
          </p:txBody>
        </p:sp>
        <p:sp>
          <p:nvSpPr>
            <p:cNvPr id="72" name="Shape 72"/>
            <p:cNvSpPr/>
            <p:nvPr/>
          </p:nvSpPr>
          <p:spPr>
            <a:xfrm>
              <a:off x="6224905"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n</a:t>
              </a:r>
            </a:p>
          </p:txBody>
        </p:sp>
        <p:cxnSp>
          <p:nvCxnSpPr>
            <p:cNvPr id="73" name="Shape 73"/>
            <p:cNvCxnSpPr>
              <a:stCxn id="69" idx="1"/>
              <a:endCxn id="63" idx="1"/>
            </p:cNvCxnSpPr>
            <p:nvPr/>
          </p:nvCxnSpPr>
          <p:spPr>
            <a:xfrm flipH="1" rot="10800000">
              <a:off x="1371600" y="3372570"/>
              <a:ext cx="900" cy="2400000"/>
            </a:xfrm>
            <a:prstGeom prst="bentConnector3">
              <a:avLst>
                <a:gd fmla="val -77031791" name="adj1"/>
              </a:avLst>
            </a:prstGeom>
            <a:noFill/>
            <a:ln cap="flat" cmpd="sng" w="28575">
              <a:solidFill>
                <a:schemeClr val="dk1"/>
              </a:solidFill>
              <a:prstDash val="solid"/>
              <a:miter lim="800000"/>
              <a:headEnd len="lg" w="lg" type="triangle"/>
              <a:tailEnd len="lg" w="lg" type="triangle"/>
            </a:ln>
          </p:spPr>
        </p:cxnSp>
        <p:sp>
          <p:nvSpPr>
            <p:cNvPr id="74" name="Shape 74"/>
            <p:cNvSpPr txBox="1"/>
            <p:nvPr/>
          </p:nvSpPr>
          <p:spPr>
            <a:xfrm>
              <a:off x="5943920" y="3356992"/>
              <a:ext cx="1879608" cy="676317"/>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Private placement / ICO</a:t>
              </a:r>
            </a:p>
          </p:txBody>
        </p:sp>
        <p:sp>
          <p:nvSpPr>
            <p:cNvPr id="75" name="Shape 75"/>
            <p:cNvSpPr txBox="1"/>
            <p:nvPr/>
          </p:nvSpPr>
          <p:spPr>
            <a:xfrm>
              <a:off x="3203848" y="3807044"/>
              <a:ext cx="125703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Post listing</a:t>
              </a:r>
            </a:p>
          </p:txBody>
        </p:sp>
        <p:sp>
          <p:nvSpPr>
            <p:cNvPr id="76" name="Shape 76"/>
            <p:cNvSpPr txBox="1"/>
            <p:nvPr/>
          </p:nvSpPr>
          <p:spPr>
            <a:xfrm>
              <a:off x="3206119" y="2605848"/>
              <a:ext cx="125703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Post listing</a:t>
              </a:r>
            </a:p>
          </p:txBody>
        </p:sp>
        <p:sp>
          <p:nvSpPr>
            <p:cNvPr id="77" name="Shape 77"/>
            <p:cNvSpPr txBox="1"/>
            <p:nvPr/>
          </p:nvSpPr>
          <p:spPr>
            <a:xfrm>
              <a:off x="6477120" y="4896457"/>
              <a:ext cx="1355031"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Participants</a:t>
              </a:r>
            </a:p>
          </p:txBody>
        </p:sp>
        <p:sp>
          <p:nvSpPr>
            <p:cNvPr id="78" name="Shape 78"/>
            <p:cNvSpPr txBox="1"/>
            <p:nvPr/>
          </p:nvSpPr>
          <p:spPr>
            <a:xfrm>
              <a:off x="5683184" y="6106943"/>
              <a:ext cx="223898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Applications and POS</a:t>
              </a:r>
            </a:p>
          </p:txBody>
        </p:sp>
        <p:sp>
          <p:nvSpPr>
            <p:cNvPr id="79" name="Shape 79"/>
            <p:cNvSpPr txBox="1"/>
            <p:nvPr/>
          </p:nvSpPr>
          <p:spPr>
            <a:xfrm rot="-5400000">
              <a:off x="-598579" y="4326238"/>
              <a:ext cx="2446996" cy="397954"/>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Purchase / Encashment</a:t>
              </a:r>
            </a:p>
          </p:txBody>
        </p:sp>
        <p:sp>
          <p:nvSpPr>
            <p:cNvPr id="80" name="Shape 80"/>
            <p:cNvSpPr txBox="1"/>
            <p:nvPr/>
          </p:nvSpPr>
          <p:spPr>
            <a:xfrm>
              <a:off x="6049766" y="2497252"/>
              <a:ext cx="2064417" cy="676317"/>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Token Issuers hosts master nodes</a:t>
              </a: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The XDC Blockchain Ecosystem</a:t>
            </a:r>
          </a:p>
        </p:txBody>
      </p:sp>
      <p:sp>
        <p:nvSpPr>
          <p:cNvPr id="86" name="Shape 86"/>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87" name="Shape 87"/>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pic>
        <p:nvPicPr>
          <p:cNvPr descr="xinfindis1.png" id="88" name="Shape 88"/>
          <p:cNvPicPr preferRelativeResize="0"/>
          <p:nvPr/>
        </p:nvPicPr>
        <p:blipFill rotWithShape="1">
          <a:blip r:embed="rId3">
            <a:alphaModFix/>
          </a:blip>
          <a:srcRect b="0" l="0" r="0" t="0"/>
          <a:stretch/>
        </p:blipFill>
        <p:spPr>
          <a:xfrm>
            <a:off x="1323975" y="1393825"/>
            <a:ext cx="5977385" cy="430069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type="title"/>
          </p:nvPr>
        </p:nvSpPr>
        <p:spPr>
          <a:xfrm>
            <a:off x="251520" y="215936"/>
            <a:ext cx="8280920" cy="631422"/>
          </a:xfrm>
          <a:prstGeom prst="rect">
            <a:avLst/>
          </a:prstGeom>
          <a:noFill/>
          <a:ln>
            <a:noFill/>
          </a:ln>
        </p:spPr>
        <p:txBody>
          <a:bodyPr anchorCtr="0" anchor="t" bIns="45700" lIns="91425" rIns="91425" wrap="square" tIns="45700">
            <a:noAutofit/>
          </a:bodyPr>
          <a:lstStyle/>
          <a:p>
            <a:pPr indent="-127000" lvl="0" marL="0" marR="0" rtl="0" algn="just">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 and its ecosystem ensures a better decentralization using its hybrid blockchain   </a:t>
            </a:r>
          </a:p>
        </p:txBody>
      </p:sp>
      <p:sp>
        <p:nvSpPr>
          <p:cNvPr id="95" name="Shape 95"/>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96" name="Shape 96"/>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pic>
        <p:nvPicPr>
          <p:cNvPr id="97" name="Shape 97"/>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grpSp>
        <p:nvGrpSpPr>
          <p:cNvPr id="98" name="Shape 98"/>
          <p:cNvGrpSpPr/>
          <p:nvPr/>
        </p:nvGrpSpPr>
        <p:grpSpPr>
          <a:xfrm>
            <a:off x="1314897" y="1866900"/>
            <a:ext cx="6288510" cy="3819823"/>
            <a:chOff x="425942" y="1121296"/>
            <a:chExt cx="7688241" cy="5383600"/>
          </a:xfrm>
        </p:grpSpPr>
        <p:cxnSp>
          <p:nvCxnSpPr>
            <p:cNvPr id="99" name="Shape 99"/>
            <p:cNvCxnSpPr/>
            <p:nvPr/>
          </p:nvCxnSpPr>
          <p:spPr>
            <a:xfrm rot="10800000">
              <a:off x="5940152" y="2492896"/>
              <a:ext cx="0" cy="1828800"/>
            </a:xfrm>
            <a:prstGeom prst="straightConnector1">
              <a:avLst/>
            </a:prstGeom>
            <a:noFill/>
            <a:ln cap="flat" cmpd="sng" w="28575">
              <a:solidFill>
                <a:schemeClr val="dk1"/>
              </a:solidFill>
              <a:prstDash val="solid"/>
              <a:miter lim="800000"/>
              <a:headEnd len="med" w="med" type="none"/>
              <a:tailEnd len="lg" w="lg" type="triangle"/>
            </a:ln>
          </p:spPr>
        </p:cxnSp>
        <p:cxnSp>
          <p:nvCxnSpPr>
            <p:cNvPr id="100" name="Shape 100"/>
            <p:cNvCxnSpPr/>
            <p:nvPr/>
          </p:nvCxnSpPr>
          <p:spPr>
            <a:xfrm>
              <a:off x="5598368" y="2434536"/>
              <a:ext cx="0" cy="1828800"/>
            </a:xfrm>
            <a:prstGeom prst="straightConnector1">
              <a:avLst/>
            </a:prstGeom>
            <a:noFill/>
            <a:ln cap="flat" cmpd="sng" w="28575">
              <a:solidFill>
                <a:schemeClr val="dk1"/>
              </a:solidFill>
              <a:prstDash val="solid"/>
              <a:miter lim="800000"/>
              <a:headEnd len="med" w="med" type="none"/>
              <a:tailEnd len="lg" w="lg" type="triangle"/>
            </a:ln>
          </p:spPr>
        </p:cxnSp>
        <p:cxnSp>
          <p:nvCxnSpPr>
            <p:cNvPr id="101" name="Shape 101"/>
            <p:cNvCxnSpPr/>
            <p:nvPr/>
          </p:nvCxnSpPr>
          <p:spPr>
            <a:xfrm rot="10800000">
              <a:off x="3203848" y="3693960"/>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102" name="Shape 102"/>
            <p:cNvCxnSpPr/>
            <p:nvPr/>
          </p:nvCxnSpPr>
          <p:spPr>
            <a:xfrm rot="10800000">
              <a:off x="4747080" y="4896456"/>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103" name="Shape 103"/>
            <p:cNvCxnSpPr/>
            <p:nvPr/>
          </p:nvCxnSpPr>
          <p:spPr>
            <a:xfrm rot="10800000">
              <a:off x="3194808" y="2492896"/>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104" name="Shape 104"/>
            <p:cNvCxnSpPr/>
            <p:nvPr/>
          </p:nvCxnSpPr>
          <p:spPr>
            <a:xfrm>
              <a:off x="2862064" y="3621952"/>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105" name="Shape 105"/>
            <p:cNvCxnSpPr/>
            <p:nvPr/>
          </p:nvCxnSpPr>
          <p:spPr>
            <a:xfrm>
              <a:off x="4405296" y="4824448"/>
              <a:ext cx="0" cy="640080"/>
            </a:xfrm>
            <a:prstGeom prst="straightConnector1">
              <a:avLst/>
            </a:prstGeom>
            <a:noFill/>
            <a:ln cap="flat" cmpd="sng" w="28575">
              <a:solidFill>
                <a:schemeClr val="dk1"/>
              </a:solidFill>
              <a:prstDash val="solid"/>
              <a:miter lim="800000"/>
              <a:headEnd len="med" w="med" type="none"/>
              <a:tailEnd len="lg" w="lg" type="triangle"/>
            </a:ln>
          </p:spPr>
        </p:cxnSp>
        <p:cxnSp>
          <p:nvCxnSpPr>
            <p:cNvPr id="106" name="Shape 106"/>
            <p:cNvCxnSpPr/>
            <p:nvPr/>
          </p:nvCxnSpPr>
          <p:spPr>
            <a:xfrm>
              <a:off x="2853024" y="2420888"/>
              <a:ext cx="0" cy="640080"/>
            </a:xfrm>
            <a:prstGeom prst="straightConnector1">
              <a:avLst/>
            </a:prstGeom>
            <a:noFill/>
            <a:ln cap="flat" cmpd="sng" w="28575">
              <a:solidFill>
                <a:schemeClr val="dk1"/>
              </a:solidFill>
              <a:prstDash val="solid"/>
              <a:miter lim="800000"/>
              <a:headEnd len="med" w="med" type="none"/>
              <a:tailEnd len="lg" w="lg" type="triangle"/>
            </a:ln>
          </p:spPr>
        </p:cxnSp>
        <p:sp>
          <p:nvSpPr>
            <p:cNvPr id="107" name="Shape 107"/>
            <p:cNvSpPr/>
            <p:nvPr/>
          </p:nvSpPr>
          <p:spPr>
            <a:xfrm>
              <a:off x="1371600" y="1121296"/>
              <a:ext cx="6400800" cy="137160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7620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Calibri"/>
                <a:ea typeface="Calibri"/>
                <a:cs typeface="Calibri"/>
                <a:sym typeface="Calibri"/>
              </a:endParaRPr>
            </a:p>
          </p:txBody>
        </p:sp>
        <p:sp>
          <p:nvSpPr>
            <p:cNvPr id="108" name="Shape 108"/>
            <p:cNvSpPr/>
            <p:nvPr/>
          </p:nvSpPr>
          <p:spPr>
            <a:xfrm>
              <a:off x="1371600" y="3052721"/>
              <a:ext cx="3200400"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Exchange(s)</a:t>
              </a:r>
            </a:p>
          </p:txBody>
        </p:sp>
        <p:sp>
          <p:nvSpPr>
            <p:cNvPr id="109" name="Shape 109"/>
            <p:cNvSpPr/>
            <p:nvPr/>
          </p:nvSpPr>
          <p:spPr>
            <a:xfrm>
              <a:off x="3886200" y="1527276"/>
              <a:ext cx="1371600" cy="533572"/>
            </a:xfrm>
            <a:prstGeom prst="rect">
              <a:avLst/>
            </a:prstGeom>
            <a:solidFill>
              <a:schemeClr val="accent2"/>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Token Issuer</a:t>
              </a:r>
            </a:p>
          </p:txBody>
        </p:sp>
        <p:sp>
          <p:nvSpPr>
            <p:cNvPr id="110" name="Shape 110"/>
            <p:cNvSpPr/>
            <p:nvPr/>
          </p:nvSpPr>
          <p:spPr>
            <a:xfrm>
              <a:off x="1371600" y="4252626"/>
              <a:ext cx="6400800"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		              ………</a:t>
              </a:r>
            </a:p>
          </p:txBody>
        </p:sp>
        <p:sp>
          <p:nvSpPr>
            <p:cNvPr id="111" name="Shape 111"/>
            <p:cNvSpPr/>
            <p:nvPr/>
          </p:nvSpPr>
          <p:spPr>
            <a:xfrm>
              <a:off x="1600200"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1</a:t>
              </a:r>
            </a:p>
          </p:txBody>
        </p:sp>
        <p:sp>
          <p:nvSpPr>
            <p:cNvPr id="112" name="Shape 112"/>
            <p:cNvSpPr/>
            <p:nvPr/>
          </p:nvSpPr>
          <p:spPr>
            <a:xfrm>
              <a:off x="3912553"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2</a:t>
              </a:r>
            </a:p>
          </p:txBody>
        </p:sp>
        <p:sp>
          <p:nvSpPr>
            <p:cNvPr id="113" name="Shape 113"/>
            <p:cNvSpPr/>
            <p:nvPr/>
          </p:nvSpPr>
          <p:spPr>
            <a:xfrm>
              <a:off x="6232729" y="4357842"/>
              <a:ext cx="1371600" cy="457200"/>
            </a:xfrm>
            <a:prstGeom prst="rect">
              <a:avLst/>
            </a:prstGeom>
            <a:solidFill>
              <a:srgbClr val="EB3D56"/>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Participant N</a:t>
              </a:r>
            </a:p>
          </p:txBody>
        </p:sp>
        <p:sp>
          <p:nvSpPr>
            <p:cNvPr id="114" name="Shape 114"/>
            <p:cNvSpPr/>
            <p:nvPr/>
          </p:nvSpPr>
          <p:spPr>
            <a:xfrm>
              <a:off x="1371600" y="5452530"/>
              <a:ext cx="6404176" cy="640080"/>
            </a:xfrm>
            <a:prstGeom prst="rect">
              <a:avLst/>
            </a:prstGeom>
            <a:solidFill>
              <a:schemeClr val="accent1"/>
            </a:solidFill>
            <a:ln cap="flat" cmpd="sng" w="12700">
              <a:solidFill>
                <a:srgbClr val="42719B"/>
              </a:solidFill>
              <a:prstDash val="solid"/>
              <a:miter lim="800000"/>
              <a:headEnd len="med" w="med" type="none"/>
              <a:tailEnd len="med" w="med" type="none"/>
            </a:ln>
          </p:spPr>
          <p:txBody>
            <a:bodyPr anchorCtr="0" anchor="ctr" bIns="45700" lIns="91425" rIns="91425" wrap="square" tIns="45700">
              <a:noAutofit/>
            </a:bodyPr>
            <a:lstStyle/>
            <a:p>
              <a:pPr indent="-22225" lvl="0" marL="0" marR="0" rtl="0" algn="ctr">
                <a:lnSpc>
                  <a:spcPct val="100000"/>
                </a:lnSpc>
                <a:spcBef>
                  <a:spcPts val="0"/>
                </a:spcBef>
                <a:spcAft>
                  <a:spcPts val="0"/>
                </a:spcAft>
                <a:buClr>
                  <a:schemeClr val="lt1"/>
                </a:buClr>
                <a:buSzPts val="350"/>
                <a:buFont typeface="Calibri"/>
                <a:buNone/>
              </a:pPr>
              <a:r>
                <a:rPr b="0" i="0" lang="en-US" sz="1400" u="none" cap="none" strike="noStrike">
                  <a:solidFill>
                    <a:schemeClr val="lt1"/>
                  </a:solidFill>
                  <a:latin typeface="Calibri"/>
                  <a:ea typeface="Calibri"/>
                  <a:cs typeface="Calibri"/>
                  <a:sym typeface="Calibri"/>
                </a:rPr>
                <a:t>		           ……..</a:t>
              </a:r>
            </a:p>
          </p:txBody>
        </p:sp>
        <p:sp>
          <p:nvSpPr>
            <p:cNvPr id="115" name="Shape 115"/>
            <p:cNvSpPr/>
            <p:nvPr/>
          </p:nvSpPr>
          <p:spPr>
            <a:xfrm>
              <a:off x="1592376"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1</a:t>
              </a:r>
            </a:p>
          </p:txBody>
        </p:sp>
        <p:sp>
          <p:nvSpPr>
            <p:cNvPr id="116" name="Shape 116"/>
            <p:cNvSpPr/>
            <p:nvPr/>
          </p:nvSpPr>
          <p:spPr>
            <a:xfrm>
              <a:off x="3912553"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2</a:t>
              </a:r>
            </a:p>
          </p:txBody>
        </p:sp>
        <p:sp>
          <p:nvSpPr>
            <p:cNvPr id="117" name="Shape 117"/>
            <p:cNvSpPr/>
            <p:nvPr/>
          </p:nvSpPr>
          <p:spPr>
            <a:xfrm>
              <a:off x="6224905" y="5550440"/>
              <a:ext cx="1371600" cy="457200"/>
            </a:xfrm>
            <a:prstGeom prst="rect">
              <a:avLst/>
            </a:prstGeom>
            <a:solidFill>
              <a:srgbClr val="002060"/>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Application N</a:t>
              </a:r>
            </a:p>
          </p:txBody>
        </p:sp>
        <p:cxnSp>
          <p:nvCxnSpPr>
            <p:cNvPr id="118" name="Shape 118"/>
            <p:cNvCxnSpPr>
              <a:stCxn id="114" idx="1"/>
              <a:endCxn id="108" idx="1"/>
            </p:cNvCxnSpPr>
            <p:nvPr/>
          </p:nvCxnSpPr>
          <p:spPr>
            <a:xfrm flipH="1" rot="10800000">
              <a:off x="1371600" y="3372570"/>
              <a:ext cx="600" cy="2400000"/>
            </a:xfrm>
            <a:prstGeom prst="bentConnector3">
              <a:avLst>
                <a:gd fmla="val -131101148" name="adj1"/>
              </a:avLst>
            </a:prstGeom>
            <a:noFill/>
            <a:ln cap="flat" cmpd="sng" w="28575">
              <a:solidFill>
                <a:schemeClr val="dk1"/>
              </a:solidFill>
              <a:prstDash val="solid"/>
              <a:miter lim="800000"/>
              <a:headEnd len="lg" w="lg" type="triangle"/>
              <a:tailEnd len="lg" w="lg" type="triangle"/>
            </a:ln>
          </p:spPr>
        </p:cxnSp>
        <p:sp>
          <p:nvSpPr>
            <p:cNvPr id="119" name="Shape 119"/>
            <p:cNvSpPr txBox="1"/>
            <p:nvPr/>
          </p:nvSpPr>
          <p:spPr>
            <a:xfrm>
              <a:off x="5943920" y="3356992"/>
              <a:ext cx="1828481" cy="676317"/>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Private placement / ICO</a:t>
              </a:r>
            </a:p>
          </p:txBody>
        </p:sp>
        <p:sp>
          <p:nvSpPr>
            <p:cNvPr id="120" name="Shape 120"/>
            <p:cNvSpPr txBox="1"/>
            <p:nvPr/>
          </p:nvSpPr>
          <p:spPr>
            <a:xfrm>
              <a:off x="3203849" y="3807044"/>
              <a:ext cx="125703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Post listing</a:t>
              </a:r>
            </a:p>
          </p:txBody>
        </p:sp>
        <p:sp>
          <p:nvSpPr>
            <p:cNvPr id="121" name="Shape 121"/>
            <p:cNvSpPr txBox="1"/>
            <p:nvPr/>
          </p:nvSpPr>
          <p:spPr>
            <a:xfrm>
              <a:off x="3206120" y="2605848"/>
              <a:ext cx="125703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Post listing</a:t>
              </a:r>
            </a:p>
          </p:txBody>
        </p:sp>
        <p:sp>
          <p:nvSpPr>
            <p:cNvPr id="122" name="Shape 122"/>
            <p:cNvSpPr txBox="1"/>
            <p:nvPr/>
          </p:nvSpPr>
          <p:spPr>
            <a:xfrm>
              <a:off x="6477121" y="4896456"/>
              <a:ext cx="1355031"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Participants</a:t>
              </a:r>
            </a:p>
          </p:txBody>
        </p:sp>
        <p:sp>
          <p:nvSpPr>
            <p:cNvPr id="123" name="Shape 123"/>
            <p:cNvSpPr txBox="1"/>
            <p:nvPr/>
          </p:nvSpPr>
          <p:spPr>
            <a:xfrm>
              <a:off x="5683185" y="6106943"/>
              <a:ext cx="2238985" cy="397953"/>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Applications and POS</a:t>
              </a:r>
            </a:p>
          </p:txBody>
        </p:sp>
        <p:sp>
          <p:nvSpPr>
            <p:cNvPr id="124" name="Shape 124"/>
            <p:cNvSpPr txBox="1"/>
            <p:nvPr/>
          </p:nvSpPr>
          <p:spPr>
            <a:xfrm rot="-5400000">
              <a:off x="-598579" y="4326238"/>
              <a:ext cx="2446995" cy="397954"/>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Purchase / Encashment</a:t>
              </a:r>
            </a:p>
          </p:txBody>
        </p:sp>
        <p:sp>
          <p:nvSpPr>
            <p:cNvPr id="125" name="Shape 125"/>
            <p:cNvSpPr txBox="1"/>
            <p:nvPr/>
          </p:nvSpPr>
          <p:spPr>
            <a:xfrm>
              <a:off x="6084167" y="2497252"/>
              <a:ext cx="2030015" cy="676317"/>
            </a:xfrm>
            <a:prstGeom prst="rect">
              <a:avLst/>
            </a:prstGeom>
            <a:noFill/>
            <a:ln>
              <a:noFill/>
            </a:ln>
          </p:spPr>
          <p:txBody>
            <a:bodyPr anchorCtr="0" anchor="t" bIns="45700" lIns="91425" rIns="91425" wrap="square" tIns="45700">
              <a:noAutofit/>
            </a:bodyPr>
            <a:lstStyle/>
            <a:p>
              <a:pPr indent="-22225" lvl="0" marL="0" marR="0" rtl="0" algn="l">
                <a:lnSpc>
                  <a:spcPct val="100000"/>
                </a:lnSpc>
                <a:spcBef>
                  <a:spcPts val="0"/>
                </a:spcBef>
                <a:spcAft>
                  <a:spcPts val="0"/>
                </a:spcAft>
                <a:buClr>
                  <a:schemeClr val="dk1"/>
                </a:buClr>
                <a:buSzPts val="350"/>
                <a:buFont typeface="Calibri"/>
                <a:buNone/>
              </a:pPr>
              <a:r>
                <a:rPr b="0" i="0" lang="en-US" sz="1400" u="none" cap="none" strike="noStrike">
                  <a:solidFill>
                    <a:schemeClr val="dk1"/>
                  </a:solidFill>
                  <a:latin typeface="Calibri"/>
                  <a:ea typeface="Calibri"/>
                  <a:cs typeface="Calibri"/>
                  <a:sym typeface="Calibri"/>
                </a:rPr>
                <a:t>Several institutions host master nodes</a:t>
              </a:r>
            </a:p>
          </p:txBody>
        </p:sp>
        <p:sp>
          <p:nvSpPr>
            <p:cNvPr id="126" name="Shape 126"/>
            <p:cNvSpPr/>
            <p:nvPr/>
          </p:nvSpPr>
          <p:spPr>
            <a:xfrm>
              <a:off x="1619672" y="1268760"/>
              <a:ext cx="1371600" cy="457200"/>
            </a:xfrm>
            <a:prstGeom prst="rect">
              <a:avLst/>
            </a:prstGeom>
            <a:solidFill>
              <a:srgbClr val="F4B081"/>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Institution 1</a:t>
              </a:r>
            </a:p>
          </p:txBody>
        </p:sp>
        <p:sp>
          <p:nvSpPr>
            <p:cNvPr id="127" name="Shape 127"/>
            <p:cNvSpPr/>
            <p:nvPr/>
          </p:nvSpPr>
          <p:spPr>
            <a:xfrm>
              <a:off x="1619672" y="1916832"/>
              <a:ext cx="1371600" cy="457200"/>
            </a:xfrm>
            <a:prstGeom prst="rect">
              <a:avLst/>
            </a:prstGeom>
            <a:solidFill>
              <a:srgbClr val="F4B081"/>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Institution 2</a:t>
              </a:r>
            </a:p>
          </p:txBody>
        </p:sp>
        <p:sp>
          <p:nvSpPr>
            <p:cNvPr id="128" name="Shape 128"/>
            <p:cNvSpPr/>
            <p:nvPr/>
          </p:nvSpPr>
          <p:spPr>
            <a:xfrm>
              <a:off x="6084168" y="1268760"/>
              <a:ext cx="1371600" cy="457200"/>
            </a:xfrm>
            <a:prstGeom prst="rect">
              <a:avLst/>
            </a:prstGeom>
            <a:solidFill>
              <a:srgbClr val="F4B081"/>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Institution 3</a:t>
              </a:r>
            </a:p>
          </p:txBody>
        </p:sp>
        <p:sp>
          <p:nvSpPr>
            <p:cNvPr id="129" name="Shape 129"/>
            <p:cNvSpPr/>
            <p:nvPr/>
          </p:nvSpPr>
          <p:spPr>
            <a:xfrm>
              <a:off x="6084168" y="1916832"/>
              <a:ext cx="1371600" cy="457200"/>
            </a:xfrm>
            <a:prstGeom prst="rect">
              <a:avLst/>
            </a:prstGeom>
            <a:solidFill>
              <a:srgbClr val="F4B081"/>
            </a:solidFill>
            <a:ln cap="flat" cmpd="sng" w="12700">
              <a:solidFill>
                <a:schemeClr val="lt1"/>
              </a:solidFill>
              <a:prstDash val="solid"/>
              <a:miter lim="800000"/>
              <a:headEnd len="med" w="med" type="none"/>
              <a:tailEnd len="med" w="med" type="none"/>
            </a:ln>
          </p:spPr>
          <p:txBody>
            <a:bodyPr anchorCtr="0" anchor="ctr" bIns="45700" lIns="91425" rIns="91425" wrap="square" tIns="45700">
              <a:noAutofit/>
            </a:bodyPr>
            <a:lstStyle/>
            <a:p>
              <a:pPr indent="-19050" lvl="0" marL="0" marR="0" rtl="0" algn="ctr">
                <a:lnSpc>
                  <a:spcPct val="100000"/>
                </a:lnSpc>
                <a:spcBef>
                  <a:spcPts val="0"/>
                </a:spcBef>
                <a:spcAft>
                  <a:spcPts val="0"/>
                </a:spcAft>
                <a:buClr>
                  <a:schemeClr val="lt1"/>
                </a:buClr>
                <a:buSzPts val="300"/>
                <a:buFont typeface="Calibri"/>
                <a:buNone/>
              </a:pPr>
              <a:r>
                <a:rPr b="0" i="0" lang="en-US" sz="1200" u="none" cap="none" strike="noStrike">
                  <a:solidFill>
                    <a:schemeClr val="lt1"/>
                  </a:solidFill>
                  <a:latin typeface="Calibri"/>
                  <a:ea typeface="Calibri"/>
                  <a:cs typeface="Calibri"/>
                  <a:sym typeface="Calibri"/>
                </a:rPr>
                <a:t>Institution N</a:t>
              </a: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136" name="Shape 136"/>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137" name="Shape 137"/>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 Blockchain platform uses PBFT derived consensus mechanism </a:t>
            </a:r>
          </a:p>
        </p:txBody>
      </p:sp>
      <p:sp>
        <p:nvSpPr>
          <p:cNvPr id="138" name="Shape 138"/>
          <p:cNvSpPr txBox="1"/>
          <p:nvPr/>
        </p:nvSpPr>
        <p:spPr>
          <a:xfrm>
            <a:off x="268936" y="1052736"/>
            <a:ext cx="8448464" cy="5112568"/>
          </a:xfrm>
          <a:prstGeom prst="rect">
            <a:avLst/>
          </a:prstGeom>
          <a:noFill/>
          <a:ln>
            <a:noFill/>
          </a:ln>
        </p:spPr>
        <p:txBody>
          <a:bodyPr anchorCtr="0" anchor="t"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eorgia"/>
              <a:ea typeface="Georgia"/>
              <a:cs typeface="Georgia"/>
              <a:sym typeface="Georgia"/>
            </a:endParaRPr>
          </a:p>
          <a:p>
            <a:pPr indent="-28575" lvl="0" marL="0" marR="0" rtl="0" algn="l">
              <a:lnSpc>
                <a:spcPct val="100000"/>
              </a:lnSpc>
              <a:spcBef>
                <a:spcPts val="0"/>
              </a:spcBef>
              <a:spcAft>
                <a:spcPts val="0"/>
              </a:spcAft>
              <a:buClr>
                <a:schemeClr val="dk1"/>
              </a:buClr>
              <a:buSzPts val="450"/>
              <a:buFont typeface="Georgia"/>
              <a:buNone/>
            </a:pPr>
            <a:r>
              <a:rPr b="1" i="0" lang="en-US" sz="1800" u="none" cap="none" strike="noStrike">
                <a:solidFill>
                  <a:schemeClr val="dk1"/>
                </a:solidFill>
                <a:latin typeface="Georgia"/>
                <a:ea typeface="Georgia"/>
                <a:cs typeface="Georgia"/>
                <a:sym typeface="Georgia"/>
              </a:rPr>
              <a:t>Consensus levels </a:t>
            </a:r>
          </a:p>
          <a:p>
            <a:pPr indent="-11430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Georgia"/>
              <a:ea typeface="Georgia"/>
              <a:cs typeface="Georgia"/>
              <a:sym typeface="Georgia"/>
            </a:endParaRPr>
          </a:p>
          <a:p>
            <a:pPr indent="-342900" lvl="0" marL="342900" marR="0" rtl="0" algn="l">
              <a:lnSpc>
                <a:spcPct val="100000"/>
              </a:lnSpc>
              <a:spcBef>
                <a:spcPts val="0"/>
              </a:spcBef>
              <a:spcAft>
                <a:spcPts val="0"/>
              </a:spcAft>
              <a:buClr>
                <a:schemeClr val="dk1"/>
              </a:buClr>
              <a:buSzPts val="1800"/>
              <a:buFont typeface="Calibri"/>
              <a:buAutoNum type="arabicPeriod"/>
            </a:pPr>
            <a:r>
              <a:rPr b="0" i="0" lang="en-US" sz="1800" u="none" cap="none" strike="noStrike">
                <a:solidFill>
                  <a:schemeClr val="dk1"/>
                </a:solidFill>
                <a:latin typeface="Georgia"/>
                <a:ea typeface="Georgia"/>
                <a:cs typeface="Georgia"/>
                <a:sym typeface="Georgia"/>
              </a:rPr>
              <a:t>Protocol level</a:t>
            </a:r>
          </a:p>
          <a:p>
            <a:pPr indent="-2857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Permissioned entities take part in the consensus process</a:t>
            </a:r>
          </a:p>
          <a:p>
            <a:pPr indent="-2857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Validator/ full nodes add new blocks to the XDC blockchain</a:t>
            </a:r>
            <a:br>
              <a:rPr b="0" i="0" lang="en-US" sz="1800" u="none" cap="none" strike="noStrike">
                <a:solidFill>
                  <a:schemeClr val="dk1"/>
                </a:solidFill>
                <a:latin typeface="Calibri"/>
                <a:ea typeface="Calibri"/>
                <a:cs typeface="Calibri"/>
                <a:sym typeface="Calibri"/>
              </a:rPr>
            </a:br>
          </a:p>
          <a:p>
            <a:pPr indent="-342900" lvl="0" marL="342900" marR="0" rtl="0" algn="l">
              <a:lnSpc>
                <a:spcPct val="100000"/>
              </a:lnSpc>
              <a:spcBef>
                <a:spcPts val="0"/>
              </a:spcBef>
              <a:spcAft>
                <a:spcPts val="0"/>
              </a:spcAft>
              <a:buClr>
                <a:schemeClr val="dk1"/>
              </a:buClr>
              <a:buSzPts val="1800"/>
              <a:buFont typeface="Calibri"/>
              <a:buAutoNum type="arabicPeriod"/>
            </a:pPr>
            <a:r>
              <a:rPr b="0" i="0" lang="en-US" sz="1800" u="none" cap="none" strike="noStrike">
                <a:solidFill>
                  <a:schemeClr val="dk1"/>
                </a:solidFill>
                <a:latin typeface="Georgia"/>
                <a:ea typeface="Georgia"/>
                <a:cs typeface="Georgia"/>
                <a:sym typeface="Georgia"/>
              </a:rPr>
              <a:t>Platform level</a:t>
            </a:r>
          </a:p>
          <a:p>
            <a:pPr indent="-2857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Membership by stake ownership</a:t>
            </a:r>
          </a:p>
          <a:p>
            <a:pPr indent="-2857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Stake driven eligibility to take part in the consensus process </a:t>
            </a:r>
          </a:p>
          <a:p>
            <a:pPr indent="-2857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Georgia"/>
                <a:ea typeface="Georgia"/>
                <a:cs typeface="Georgia"/>
                <a:sym typeface="Georgia"/>
              </a:rPr>
              <a:t>Punitive conditions in place to prevent fraudulent transactions (Asset seizure, penalties, etc.)</a:t>
            </a:r>
          </a:p>
          <a:p>
            <a:pPr indent="-114300" lvl="1"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eorgia"/>
              <a:ea typeface="Georgia"/>
              <a:cs typeface="Georgia"/>
              <a:sym typeface="Georgia"/>
            </a:endParaRPr>
          </a:p>
          <a:p>
            <a:pPr indent="-28575" lvl="1" marL="0" marR="0" rtl="0" algn="l">
              <a:lnSpc>
                <a:spcPct val="100000"/>
              </a:lnSpc>
              <a:spcBef>
                <a:spcPts val="0"/>
              </a:spcBef>
              <a:spcAft>
                <a:spcPts val="0"/>
              </a:spcAft>
              <a:buClr>
                <a:schemeClr val="dk1"/>
              </a:buClr>
              <a:buSzPts val="450"/>
              <a:buFont typeface="Georgia"/>
              <a:buNone/>
            </a:pPr>
            <a:r>
              <a:rPr b="0" i="0" lang="en-US" sz="1800" u="none" cap="none" strike="noStrike">
                <a:solidFill>
                  <a:schemeClr val="dk1"/>
                </a:solidFill>
                <a:latin typeface="Georgia"/>
                <a:ea typeface="Georgia"/>
                <a:cs typeface="Georgia"/>
                <a:sym typeface="Georgia"/>
              </a:rPr>
              <a:t>Permissioned participation ensures </a:t>
            </a:r>
            <a:r>
              <a:rPr b="0" i="1" lang="en-US" sz="1800" u="none" cap="none" strike="noStrike">
                <a:solidFill>
                  <a:schemeClr val="dk1"/>
                </a:solidFill>
                <a:latin typeface="Georgia"/>
                <a:ea typeface="Georgia"/>
                <a:cs typeface="Georgia"/>
                <a:sym typeface="Georgia"/>
              </a:rPr>
              <a:t>agreement</a:t>
            </a:r>
            <a:r>
              <a:rPr b="0" i="0" lang="en-US" sz="1800" u="none" cap="none" strike="noStrike">
                <a:solidFill>
                  <a:schemeClr val="dk1"/>
                </a:solidFill>
                <a:latin typeface="Georgia"/>
                <a:ea typeface="Georgia"/>
                <a:cs typeface="Georgia"/>
                <a:sym typeface="Georgia"/>
              </a:rPr>
              <a:t> and </a:t>
            </a:r>
            <a:r>
              <a:rPr b="0" i="1" lang="en-US" sz="1800" u="none" cap="none" strike="noStrike">
                <a:solidFill>
                  <a:schemeClr val="dk1"/>
                </a:solidFill>
                <a:latin typeface="Georgia"/>
                <a:ea typeface="Georgia"/>
                <a:cs typeface="Georgia"/>
                <a:sym typeface="Georgia"/>
              </a:rPr>
              <a:t>correctness</a:t>
            </a:r>
            <a:r>
              <a:rPr b="0" i="0" lang="en-US" sz="1800" u="none" cap="none" strike="noStrike">
                <a:solidFill>
                  <a:schemeClr val="dk1"/>
                </a:solidFill>
                <a:latin typeface="Georgia"/>
                <a:ea typeface="Georgia"/>
                <a:cs typeface="Georgia"/>
                <a:sym typeface="Georgia"/>
              </a:rPr>
              <a:t> of the XDC network</a:t>
            </a:r>
          </a:p>
        </p:txBody>
      </p:sp>
      <p:pic>
        <p:nvPicPr>
          <p:cNvPr id="139" name="Shape 139"/>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146" name="Shape 146"/>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147" name="Shape 147"/>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XinFin Hybrid Blockchain: A Public </a:t>
            </a:r>
            <a:r>
              <a:rPr b="0" i="1" lang="en-US" sz="2000" u="none" cap="none" strike="noStrike">
                <a:solidFill>
                  <a:schemeClr val="dk1"/>
                </a:solidFill>
                <a:latin typeface="Georgia"/>
                <a:ea typeface="Georgia"/>
                <a:cs typeface="Georgia"/>
                <a:sym typeface="Georgia"/>
              </a:rPr>
              <a:t>and</a:t>
            </a:r>
            <a:r>
              <a:rPr b="0" i="0" lang="en-US" sz="2000" u="none" cap="none" strike="noStrike">
                <a:solidFill>
                  <a:schemeClr val="dk1"/>
                </a:solidFill>
                <a:latin typeface="Georgia"/>
                <a:ea typeface="Georgia"/>
                <a:cs typeface="Georgia"/>
                <a:sym typeface="Georgia"/>
              </a:rPr>
              <a:t> Private blockchain </a:t>
            </a:r>
          </a:p>
        </p:txBody>
      </p:sp>
      <p:sp>
        <p:nvSpPr>
          <p:cNvPr id="148" name="Shape 148"/>
          <p:cNvSpPr/>
          <p:nvPr/>
        </p:nvSpPr>
        <p:spPr>
          <a:xfrm>
            <a:off x="262360" y="4913881"/>
            <a:ext cx="4114800" cy="1209124"/>
          </a:xfrm>
          <a:prstGeom prst="rect">
            <a:avLst/>
          </a:prstGeom>
          <a:noFill/>
          <a:ln>
            <a:noFill/>
          </a:ln>
        </p:spPr>
        <p:txBody>
          <a:bodyPr anchorCtr="0" anchor="t" bIns="0" lIns="0" rIns="0" wrap="square" tIns="0">
            <a:noAutofit/>
          </a:bodyPr>
          <a:lstStyle/>
          <a:p>
            <a:pPr indent="-200025" lvl="0" marL="177800" marR="0" rtl="0" algn="l">
              <a:lnSpc>
                <a:spcPct val="100000"/>
              </a:lnSpc>
              <a:spcBef>
                <a:spcPts val="0"/>
              </a:spcBef>
              <a:spcAft>
                <a:spcPts val="0"/>
              </a:spcAft>
              <a:buClr>
                <a:srgbClr val="4D4D4D"/>
              </a:buClr>
              <a:buSzPts val="350"/>
              <a:buFont typeface="Georgia"/>
              <a:buNone/>
            </a:pPr>
            <a:r>
              <a:rPr b="1" i="0" lang="en-US" sz="1400" u="none" cap="none" strike="noStrike">
                <a:solidFill>
                  <a:srgbClr val="4D4D4D"/>
                </a:solidFill>
                <a:latin typeface="Georgia"/>
                <a:ea typeface="Georgia"/>
                <a:cs typeface="Georgia"/>
                <a:sym typeface="Georgia"/>
              </a:rPr>
              <a:t>Public Blockchain</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Easily available</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Large Developer Community</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Higher participation due to open source code</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Protection from one single entity possessing majority control over the network</a:t>
            </a:r>
          </a:p>
        </p:txBody>
      </p:sp>
      <p:sp>
        <p:nvSpPr>
          <p:cNvPr id="149" name="Shape 149"/>
          <p:cNvSpPr/>
          <p:nvPr/>
        </p:nvSpPr>
        <p:spPr>
          <a:xfrm>
            <a:off x="4993704" y="4913881"/>
            <a:ext cx="3755744" cy="1209124"/>
          </a:xfrm>
          <a:prstGeom prst="rect">
            <a:avLst/>
          </a:prstGeom>
          <a:noFill/>
          <a:ln>
            <a:noFill/>
          </a:ln>
        </p:spPr>
        <p:txBody>
          <a:bodyPr anchorCtr="0" anchor="t" bIns="0" lIns="0" rIns="0" wrap="square" tIns="0">
            <a:noAutofit/>
          </a:bodyPr>
          <a:lstStyle/>
          <a:p>
            <a:pPr indent="-200025" lvl="0" marL="177800" marR="0" rtl="0" algn="l">
              <a:lnSpc>
                <a:spcPct val="100000"/>
              </a:lnSpc>
              <a:spcBef>
                <a:spcPts val="0"/>
              </a:spcBef>
              <a:spcAft>
                <a:spcPts val="0"/>
              </a:spcAft>
              <a:buClr>
                <a:srgbClr val="4D4D4D"/>
              </a:buClr>
              <a:buSzPts val="350"/>
              <a:buFont typeface="Georgia"/>
              <a:buNone/>
            </a:pPr>
            <a:r>
              <a:rPr b="1" i="0" lang="en-US" sz="1400" u="none" cap="none" strike="noStrike">
                <a:solidFill>
                  <a:srgbClr val="4D4D4D"/>
                </a:solidFill>
                <a:latin typeface="Georgia"/>
                <a:ea typeface="Georgia"/>
                <a:cs typeface="Georgia"/>
                <a:sym typeface="Georgia"/>
              </a:rPr>
              <a:t>Private Blockchain</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Secure and private transactions</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Trusted validators</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High Throughput</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Scalable </a:t>
            </a:r>
          </a:p>
          <a:p>
            <a:pPr indent="-177800" lvl="0" marL="177800" marR="0" rtl="0" algn="l">
              <a:lnSpc>
                <a:spcPct val="100000"/>
              </a:lnSpc>
              <a:spcBef>
                <a:spcPts val="0"/>
              </a:spcBef>
              <a:spcAft>
                <a:spcPts val="0"/>
              </a:spcAft>
              <a:buClr>
                <a:srgbClr val="4D4D4D"/>
              </a:buClr>
              <a:buSzPts val="1400"/>
              <a:buFont typeface="Calibri"/>
              <a:buAutoNum type="arabicPeriod"/>
            </a:pPr>
            <a:r>
              <a:rPr b="0" i="0" lang="en-US" sz="1400" u="none" cap="none" strike="noStrike">
                <a:solidFill>
                  <a:srgbClr val="4D4D4D"/>
                </a:solidFill>
                <a:latin typeface="Georgia"/>
                <a:ea typeface="Georgia"/>
                <a:cs typeface="Georgia"/>
                <a:sym typeface="Georgia"/>
              </a:rPr>
              <a:t>Cost effective operations</a:t>
            </a:r>
          </a:p>
        </p:txBody>
      </p:sp>
      <p:sp>
        <p:nvSpPr>
          <p:cNvPr id="150" name="Shape 150"/>
          <p:cNvSpPr/>
          <p:nvPr/>
        </p:nvSpPr>
        <p:spPr>
          <a:xfrm>
            <a:off x="4021408" y="5219840"/>
            <a:ext cx="914400" cy="914400"/>
          </a:xfrm>
          <a:prstGeom prst="mathPlus">
            <a:avLst>
              <a:gd fmla="val 23520" name="adj1"/>
            </a:avLst>
          </a:prstGeom>
          <a:solidFill>
            <a:schemeClr val="accent1"/>
          </a:solidFill>
          <a:ln>
            <a:noFill/>
          </a:ln>
        </p:spPr>
        <p:txBody>
          <a:bodyPr anchorCtr="0" anchor="ctr" bIns="45700" lIns="91425" rIns="91425" wrap="square" tIns="45700">
            <a:noAutofit/>
          </a:bodyPr>
          <a:lstStyle/>
          <a:p>
            <a:pPr indent="-11430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1" name="Shape 151"/>
          <p:cNvSpPr/>
          <p:nvPr/>
        </p:nvSpPr>
        <p:spPr>
          <a:xfrm>
            <a:off x="149225" y="4552950"/>
            <a:ext cx="8229913" cy="1671638"/>
          </a:xfrm>
          <a:prstGeom prst="rect">
            <a:avLst/>
          </a:prstGeom>
          <a:noFill/>
          <a:ln cap="flat" cmpd="sng" w="12700">
            <a:solidFill>
              <a:srgbClr val="3484C9"/>
            </a:solidFill>
            <a:prstDash val="dashDot"/>
            <a:miter lim="800000"/>
            <a:headEnd len="med" w="med" type="none"/>
            <a:tailEnd len="med" w="med" type="none"/>
          </a:ln>
        </p:spPr>
        <p:txBody>
          <a:bodyPr anchorCtr="0" anchor="ctr" bIns="45700" lIns="91425" rIns="91425" wrap="square" tIns="45700">
            <a:noAutofit/>
          </a:bodyPr>
          <a:lstStyle/>
          <a:p>
            <a:pPr indent="-11430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2" name="Shape 152"/>
          <p:cNvSpPr txBox="1"/>
          <p:nvPr/>
        </p:nvSpPr>
        <p:spPr>
          <a:xfrm>
            <a:off x="149877" y="4522768"/>
            <a:ext cx="2448272" cy="369332"/>
          </a:xfrm>
          <a:prstGeom prst="rect">
            <a:avLst/>
          </a:prstGeom>
          <a:noFill/>
          <a:ln>
            <a:noFill/>
          </a:ln>
        </p:spPr>
        <p:txBody>
          <a:bodyPr anchorCtr="0" anchor="t" bIns="45700" lIns="91425" rIns="91425" wrap="square" tIns="45700">
            <a:noAutofit/>
          </a:bodyPr>
          <a:lstStyle/>
          <a:p>
            <a:pPr indent="-20637" lvl="0" marL="0" marR="0" rtl="0" algn="l">
              <a:lnSpc>
                <a:spcPct val="100000"/>
              </a:lnSpc>
              <a:spcBef>
                <a:spcPts val="0"/>
              </a:spcBef>
              <a:spcAft>
                <a:spcPts val="0"/>
              </a:spcAft>
              <a:buClr>
                <a:srgbClr val="3484C9"/>
              </a:buClr>
              <a:buSzPts val="325"/>
              <a:buFont typeface="Georgia"/>
              <a:buNone/>
            </a:pPr>
            <a:r>
              <a:rPr b="1" i="0" lang="en-US" sz="1300" u="none" cap="none" strike="noStrike">
                <a:solidFill>
                  <a:srgbClr val="3484C9"/>
                </a:solidFill>
                <a:latin typeface="Georgia"/>
                <a:ea typeface="Georgia"/>
                <a:cs typeface="Georgia"/>
                <a:sym typeface="Georgia"/>
              </a:rPr>
              <a:t>XinFin Hybrid Blockchain</a:t>
            </a:r>
          </a:p>
        </p:txBody>
      </p:sp>
      <p:grpSp>
        <p:nvGrpSpPr>
          <p:cNvPr id="153" name="Shape 153"/>
          <p:cNvGrpSpPr/>
          <p:nvPr/>
        </p:nvGrpSpPr>
        <p:grpSpPr>
          <a:xfrm>
            <a:off x="1707303" y="1081322"/>
            <a:ext cx="5385433" cy="3364867"/>
            <a:chOff x="0" y="0"/>
            <a:chExt cx="5386258" cy="3366076"/>
          </a:xfrm>
        </p:grpSpPr>
        <p:sp>
          <p:nvSpPr>
            <p:cNvPr id="154" name="Shape 154"/>
            <p:cNvSpPr/>
            <p:nvPr/>
          </p:nvSpPr>
          <p:spPr>
            <a:xfrm>
              <a:off x="1278726" y="23041"/>
              <a:ext cx="1169546" cy="731520"/>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Shape 155"/>
            <p:cNvSpPr/>
            <p:nvPr/>
          </p:nvSpPr>
          <p:spPr>
            <a:xfrm>
              <a:off x="0" y="1278726"/>
              <a:ext cx="1169546" cy="731520"/>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Shape 156"/>
            <p:cNvSpPr/>
            <p:nvPr/>
          </p:nvSpPr>
          <p:spPr>
            <a:xfrm>
              <a:off x="936104" y="2634556"/>
              <a:ext cx="1169546" cy="731520"/>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Shape 157"/>
            <p:cNvSpPr/>
            <p:nvPr/>
          </p:nvSpPr>
          <p:spPr>
            <a:xfrm>
              <a:off x="4176464" y="335812"/>
              <a:ext cx="1169546" cy="731520"/>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8" name="Shape 158"/>
            <p:cNvSpPr/>
            <p:nvPr/>
          </p:nvSpPr>
          <p:spPr>
            <a:xfrm>
              <a:off x="4216712" y="2634556"/>
              <a:ext cx="1169546" cy="731520"/>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59" name="Shape 159"/>
            <p:cNvCxnSpPr/>
            <p:nvPr/>
          </p:nvCxnSpPr>
          <p:spPr>
            <a:xfrm>
              <a:off x="4761237" y="1067332"/>
              <a:ext cx="40248" cy="1567224"/>
            </a:xfrm>
            <a:prstGeom prst="straightConnector1">
              <a:avLst/>
            </a:prstGeom>
            <a:noFill/>
            <a:ln cap="flat" cmpd="sng" w="9525">
              <a:solidFill>
                <a:schemeClr val="dk1"/>
              </a:solidFill>
              <a:prstDash val="dash"/>
              <a:miter lim="800000"/>
              <a:headEnd len="med" w="med" type="none"/>
              <a:tailEnd len="med" w="med" type="none"/>
            </a:ln>
          </p:spPr>
        </p:cxnSp>
        <p:cxnSp>
          <p:nvCxnSpPr>
            <p:cNvPr id="160" name="Shape 160"/>
            <p:cNvCxnSpPr/>
            <p:nvPr/>
          </p:nvCxnSpPr>
          <p:spPr>
            <a:xfrm rot="10800000">
              <a:off x="2448272" y="388801"/>
              <a:ext cx="1728192" cy="312771"/>
            </a:xfrm>
            <a:prstGeom prst="straightConnector1">
              <a:avLst/>
            </a:prstGeom>
            <a:noFill/>
            <a:ln cap="flat" cmpd="sng" w="9525">
              <a:solidFill>
                <a:schemeClr val="dk1"/>
              </a:solidFill>
              <a:prstDash val="dash"/>
              <a:miter lim="800000"/>
              <a:headEnd len="med" w="med" type="none"/>
              <a:tailEnd len="med" w="med" type="none"/>
            </a:ln>
          </p:spPr>
        </p:cxnSp>
        <p:cxnSp>
          <p:nvCxnSpPr>
            <p:cNvPr id="161" name="Shape 161"/>
            <p:cNvCxnSpPr/>
            <p:nvPr/>
          </p:nvCxnSpPr>
          <p:spPr>
            <a:xfrm flipH="1" rot="10800000">
              <a:off x="584773" y="388801"/>
              <a:ext cx="693953" cy="889925"/>
            </a:xfrm>
            <a:prstGeom prst="straightConnector1">
              <a:avLst/>
            </a:prstGeom>
            <a:noFill/>
            <a:ln cap="flat" cmpd="sng" w="9525">
              <a:solidFill>
                <a:schemeClr val="dk1"/>
              </a:solidFill>
              <a:prstDash val="dash"/>
              <a:miter lim="800000"/>
              <a:headEnd len="med" w="med" type="none"/>
              <a:tailEnd len="med" w="med" type="none"/>
            </a:ln>
          </p:spPr>
        </p:cxnSp>
        <p:cxnSp>
          <p:nvCxnSpPr>
            <p:cNvPr id="162" name="Shape 162"/>
            <p:cNvCxnSpPr/>
            <p:nvPr/>
          </p:nvCxnSpPr>
          <p:spPr>
            <a:xfrm flipH="1" rot="10800000">
              <a:off x="1520877" y="754561"/>
              <a:ext cx="342622" cy="1879995"/>
            </a:xfrm>
            <a:prstGeom prst="straightConnector1">
              <a:avLst/>
            </a:prstGeom>
            <a:noFill/>
            <a:ln cap="flat" cmpd="sng" w="9525">
              <a:solidFill>
                <a:schemeClr val="dk1"/>
              </a:solidFill>
              <a:prstDash val="dash"/>
              <a:miter lim="800000"/>
              <a:headEnd len="med" w="med" type="none"/>
              <a:tailEnd len="med" w="med" type="none"/>
            </a:ln>
          </p:spPr>
        </p:cxnSp>
        <p:cxnSp>
          <p:nvCxnSpPr>
            <p:cNvPr id="163" name="Shape 163"/>
            <p:cNvCxnSpPr/>
            <p:nvPr/>
          </p:nvCxnSpPr>
          <p:spPr>
            <a:xfrm rot="10800000">
              <a:off x="584773" y="2010246"/>
              <a:ext cx="895186" cy="601715"/>
            </a:xfrm>
            <a:prstGeom prst="straightConnector1">
              <a:avLst/>
            </a:prstGeom>
            <a:noFill/>
            <a:ln cap="flat" cmpd="sng" w="9525">
              <a:solidFill>
                <a:schemeClr val="dk1"/>
              </a:solidFill>
              <a:prstDash val="dash"/>
              <a:miter lim="800000"/>
              <a:headEnd len="med" w="med" type="none"/>
              <a:tailEnd len="med" w="med" type="none"/>
            </a:ln>
          </p:spPr>
        </p:cxnSp>
        <p:sp>
          <p:nvSpPr>
            <p:cNvPr id="164" name="Shape 164"/>
            <p:cNvSpPr/>
            <p:nvPr/>
          </p:nvSpPr>
          <p:spPr>
            <a:xfrm>
              <a:off x="2105650" y="1241859"/>
              <a:ext cx="1371600" cy="857899"/>
            </a:xfrm>
            <a:prstGeom prst="roundRect">
              <a:avLst>
                <a:gd fmla="val 16667" name="adj"/>
              </a:avLst>
            </a:prstGeom>
            <a:solidFill>
              <a:schemeClr val="lt1"/>
            </a:solidFill>
            <a:ln cap="flat" cmpd="sng" w="12700">
              <a:solidFill>
                <a:srgbClr val="2566A6"/>
              </a:solidFill>
              <a:prstDash val="solid"/>
              <a:miter lim="800000"/>
              <a:headEnd len="med" w="med" type="none"/>
              <a:tailEnd len="med" w="med" type="none"/>
            </a:ln>
          </p:spPr>
          <p:txBody>
            <a:bodyPr anchorCtr="0" anchor="ctr" bIns="45700" lIns="91425" rIns="91425" wrap="square" tIns="45700">
              <a:noAutofit/>
            </a:bodyPr>
            <a:lstStyle/>
            <a:p>
              <a:pPr indent="-11430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65" name="Shape 165"/>
            <p:cNvCxnSpPr/>
            <p:nvPr/>
          </p:nvCxnSpPr>
          <p:spPr>
            <a:xfrm rot="10800000">
              <a:off x="2448272" y="388801"/>
              <a:ext cx="343178" cy="853058"/>
            </a:xfrm>
            <a:prstGeom prst="straightConnector1">
              <a:avLst/>
            </a:prstGeom>
            <a:noFill/>
            <a:ln cap="flat" cmpd="sng" w="9525">
              <a:solidFill>
                <a:schemeClr val="dk1"/>
              </a:solidFill>
              <a:prstDash val="dash"/>
              <a:miter lim="800000"/>
              <a:headEnd len="med" w="med" type="none"/>
              <a:tailEnd len="med" w="med" type="none"/>
            </a:ln>
          </p:spPr>
        </p:cxnSp>
        <p:cxnSp>
          <p:nvCxnSpPr>
            <p:cNvPr id="166" name="Shape 166"/>
            <p:cNvCxnSpPr/>
            <p:nvPr/>
          </p:nvCxnSpPr>
          <p:spPr>
            <a:xfrm>
              <a:off x="2791450" y="2099758"/>
              <a:ext cx="2010035" cy="534798"/>
            </a:xfrm>
            <a:prstGeom prst="straightConnector1">
              <a:avLst/>
            </a:prstGeom>
            <a:noFill/>
            <a:ln cap="flat" cmpd="sng" w="9525">
              <a:solidFill>
                <a:schemeClr val="dk1"/>
              </a:solidFill>
              <a:prstDash val="dash"/>
              <a:miter lim="800000"/>
              <a:headEnd len="med" w="med" type="none"/>
              <a:tailEnd len="med" w="med" type="none"/>
            </a:ln>
          </p:spPr>
        </p:cxnSp>
        <p:cxnSp>
          <p:nvCxnSpPr>
            <p:cNvPr id="167" name="Shape 167"/>
            <p:cNvCxnSpPr/>
            <p:nvPr/>
          </p:nvCxnSpPr>
          <p:spPr>
            <a:xfrm flipH="1">
              <a:off x="1520877" y="2099758"/>
              <a:ext cx="1270573" cy="534798"/>
            </a:xfrm>
            <a:prstGeom prst="straightConnector1">
              <a:avLst/>
            </a:prstGeom>
            <a:noFill/>
            <a:ln cap="flat" cmpd="sng" w="9525">
              <a:solidFill>
                <a:schemeClr val="dk1"/>
              </a:solidFill>
              <a:prstDash val="dash"/>
              <a:miter lim="800000"/>
              <a:headEnd len="med" w="med" type="none"/>
              <a:tailEnd len="med" w="med" type="none"/>
            </a:ln>
          </p:spPr>
        </p:cxnSp>
        <p:pic>
          <p:nvPicPr>
            <p:cNvPr descr="blockchain.png" id="168" name="Shape 168"/>
            <p:cNvPicPr preferRelativeResize="0"/>
            <p:nvPr/>
          </p:nvPicPr>
          <p:blipFill rotWithShape="1">
            <a:blip r:embed="rId3">
              <a:alphaModFix/>
            </a:blip>
            <a:srcRect b="80485" l="24312" r="56794" t="4876"/>
            <a:stretch/>
          </p:blipFill>
          <p:spPr>
            <a:xfrm>
              <a:off x="1323907" y="198606"/>
              <a:ext cx="1091245" cy="520830"/>
            </a:xfrm>
            <a:prstGeom prst="rect">
              <a:avLst/>
            </a:prstGeom>
            <a:noFill/>
            <a:ln>
              <a:noFill/>
            </a:ln>
          </p:spPr>
        </p:pic>
        <p:pic>
          <p:nvPicPr>
            <p:cNvPr descr="blockchain.png" id="169" name="Shape 169"/>
            <p:cNvPicPr preferRelativeResize="0"/>
            <p:nvPr/>
          </p:nvPicPr>
          <p:blipFill rotWithShape="1">
            <a:blip r:embed="rId3">
              <a:alphaModFix/>
            </a:blip>
            <a:srcRect b="70499" l="76628" r="2121" t="13463"/>
            <a:stretch/>
          </p:blipFill>
          <p:spPr>
            <a:xfrm>
              <a:off x="4226718" y="525926"/>
              <a:ext cx="1091245" cy="507256"/>
            </a:xfrm>
            <a:prstGeom prst="rect">
              <a:avLst/>
            </a:prstGeom>
            <a:noFill/>
            <a:ln>
              <a:noFill/>
            </a:ln>
          </p:spPr>
        </p:pic>
        <p:pic>
          <p:nvPicPr>
            <p:cNvPr descr="blockchain.png" id="170" name="Shape 170"/>
            <p:cNvPicPr preferRelativeResize="0"/>
            <p:nvPr/>
          </p:nvPicPr>
          <p:blipFill rotWithShape="1">
            <a:blip r:embed="rId3">
              <a:alphaModFix/>
            </a:blip>
            <a:srcRect b="39884" l="39193" r="37820" t="41784"/>
            <a:stretch/>
          </p:blipFill>
          <p:spPr>
            <a:xfrm>
              <a:off x="2151389" y="1440160"/>
              <a:ext cx="1273119" cy="625246"/>
            </a:xfrm>
            <a:prstGeom prst="rect">
              <a:avLst/>
            </a:prstGeom>
            <a:noFill/>
            <a:ln>
              <a:noFill/>
            </a:ln>
          </p:spPr>
        </p:pic>
        <p:pic>
          <p:nvPicPr>
            <p:cNvPr descr="blockchain.png" id="171" name="Shape 171"/>
            <p:cNvPicPr preferRelativeResize="0"/>
            <p:nvPr/>
          </p:nvPicPr>
          <p:blipFill rotWithShape="1">
            <a:blip r:embed="rId3">
              <a:alphaModFix/>
            </a:blip>
            <a:srcRect b="70499" l="76628" r="2121" t="13463"/>
            <a:stretch/>
          </p:blipFill>
          <p:spPr>
            <a:xfrm>
              <a:off x="4255440" y="2817392"/>
              <a:ext cx="1091245" cy="507256"/>
            </a:xfrm>
            <a:prstGeom prst="rect">
              <a:avLst/>
            </a:prstGeom>
            <a:noFill/>
            <a:ln>
              <a:noFill/>
            </a:ln>
          </p:spPr>
        </p:pic>
        <p:pic>
          <p:nvPicPr>
            <p:cNvPr descr="blockchain.png" id="172" name="Shape 172"/>
            <p:cNvPicPr preferRelativeResize="0"/>
            <p:nvPr/>
          </p:nvPicPr>
          <p:blipFill rotWithShape="1">
            <a:blip r:embed="rId3">
              <a:alphaModFix/>
            </a:blip>
            <a:srcRect b="80485" l="24312" r="56794" t="4876"/>
            <a:stretch/>
          </p:blipFill>
          <p:spPr>
            <a:xfrm>
              <a:off x="34836" y="1457465"/>
              <a:ext cx="1091245" cy="520830"/>
            </a:xfrm>
            <a:prstGeom prst="rect">
              <a:avLst/>
            </a:prstGeom>
            <a:noFill/>
            <a:ln>
              <a:noFill/>
            </a:ln>
          </p:spPr>
        </p:pic>
        <p:pic>
          <p:nvPicPr>
            <p:cNvPr descr="blockchain.png" id="173" name="Shape 173"/>
            <p:cNvPicPr preferRelativeResize="0"/>
            <p:nvPr/>
          </p:nvPicPr>
          <p:blipFill rotWithShape="1">
            <a:blip r:embed="rId3">
              <a:alphaModFix/>
            </a:blip>
            <a:srcRect b="80485" l="24312" r="56794" t="4876"/>
            <a:stretch/>
          </p:blipFill>
          <p:spPr>
            <a:xfrm>
              <a:off x="973534" y="2814505"/>
              <a:ext cx="1091245" cy="520830"/>
            </a:xfrm>
            <a:prstGeom prst="rect">
              <a:avLst/>
            </a:prstGeom>
            <a:noFill/>
            <a:ln>
              <a:noFill/>
            </a:ln>
          </p:spPr>
        </p:pic>
        <p:sp>
          <p:nvSpPr>
            <p:cNvPr id="174" name="Shape 174"/>
            <p:cNvSpPr txBox="1"/>
            <p:nvPr/>
          </p:nvSpPr>
          <p:spPr>
            <a:xfrm>
              <a:off x="4346069" y="320015"/>
              <a:ext cx="793750"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Network 2</a:t>
              </a:r>
            </a:p>
          </p:txBody>
        </p:sp>
        <p:sp>
          <p:nvSpPr>
            <p:cNvPr id="175" name="Shape 175"/>
            <p:cNvSpPr txBox="1"/>
            <p:nvPr/>
          </p:nvSpPr>
          <p:spPr>
            <a:xfrm>
              <a:off x="4420503" y="2609318"/>
              <a:ext cx="793750"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Network 2</a:t>
              </a:r>
            </a:p>
          </p:txBody>
        </p:sp>
        <p:sp>
          <p:nvSpPr>
            <p:cNvPr id="176" name="Shape 176"/>
            <p:cNvSpPr txBox="1"/>
            <p:nvPr/>
          </p:nvSpPr>
          <p:spPr>
            <a:xfrm>
              <a:off x="1140785" y="2621475"/>
              <a:ext cx="777875"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Network 1</a:t>
              </a:r>
            </a:p>
          </p:txBody>
        </p:sp>
        <p:sp>
          <p:nvSpPr>
            <p:cNvPr id="177" name="Shape 177"/>
            <p:cNvSpPr txBox="1"/>
            <p:nvPr/>
          </p:nvSpPr>
          <p:spPr>
            <a:xfrm>
              <a:off x="216016" y="1263702"/>
              <a:ext cx="777875"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Network 1</a:t>
              </a:r>
            </a:p>
          </p:txBody>
        </p:sp>
        <p:sp>
          <p:nvSpPr>
            <p:cNvPr id="178" name="Shape 178"/>
            <p:cNvSpPr txBox="1"/>
            <p:nvPr/>
          </p:nvSpPr>
          <p:spPr>
            <a:xfrm>
              <a:off x="1482752" y="0"/>
              <a:ext cx="777875"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Network 1</a:t>
              </a:r>
            </a:p>
          </p:txBody>
        </p:sp>
        <p:sp>
          <p:nvSpPr>
            <p:cNvPr id="179" name="Shape 179"/>
            <p:cNvSpPr txBox="1"/>
            <p:nvPr/>
          </p:nvSpPr>
          <p:spPr>
            <a:xfrm>
              <a:off x="2310803" y="1243900"/>
              <a:ext cx="994410" cy="221615"/>
            </a:xfrm>
            <a:prstGeom prst="rect">
              <a:avLst/>
            </a:prstGeom>
            <a:noFill/>
            <a:ln>
              <a:noFill/>
            </a:ln>
          </p:spPr>
          <p:txBody>
            <a:bodyPr anchorCtr="0" anchor="t" bIns="45700" lIns="91425" rIns="91425" wrap="square" tIns="45700">
              <a:noAutofit/>
            </a:bodyPr>
            <a:lstStyle/>
            <a:p>
              <a:pPr indent="-14287" lvl="0" marL="0" marR="0" rtl="0" algn="l">
                <a:lnSpc>
                  <a:spcPct val="100000"/>
                </a:lnSpc>
                <a:spcBef>
                  <a:spcPts val="0"/>
                </a:spcBef>
                <a:spcAft>
                  <a:spcPts val="0"/>
                </a:spcAft>
                <a:buClr>
                  <a:srgbClr val="2566A6"/>
                </a:buClr>
                <a:buSzPts val="225"/>
                <a:buFont typeface="Georgia"/>
                <a:buNone/>
              </a:pPr>
              <a:r>
                <a:rPr b="1" i="0" lang="en-US" sz="900" u="none" cap="none" strike="noStrike">
                  <a:solidFill>
                    <a:srgbClr val="2566A6"/>
                  </a:solidFill>
                  <a:latin typeface="Georgia"/>
                  <a:ea typeface="Georgia"/>
                  <a:cs typeface="Georgia"/>
                  <a:sym typeface="Georgia"/>
                </a:rPr>
                <a:t>Master Nodes</a:t>
              </a:r>
            </a:p>
          </p:txBody>
        </p:sp>
        <p:cxnSp>
          <p:nvCxnSpPr>
            <p:cNvPr id="180" name="Shape 180"/>
            <p:cNvCxnSpPr/>
            <p:nvPr/>
          </p:nvCxnSpPr>
          <p:spPr>
            <a:xfrm flipH="1" rot="10800000">
              <a:off x="3477250" y="1067332"/>
              <a:ext cx="1283987" cy="603477"/>
            </a:xfrm>
            <a:prstGeom prst="straightConnector1">
              <a:avLst/>
            </a:prstGeom>
            <a:noFill/>
            <a:ln cap="flat" cmpd="sng" w="9525">
              <a:solidFill>
                <a:schemeClr val="dk1"/>
              </a:solidFill>
              <a:prstDash val="dash"/>
              <a:miter lim="800000"/>
              <a:headEnd len="med" w="med" type="none"/>
              <a:tailEnd len="med" w="med" type="none"/>
            </a:ln>
          </p:spPr>
        </p:cxnSp>
        <p:cxnSp>
          <p:nvCxnSpPr>
            <p:cNvPr id="181" name="Shape 181"/>
            <p:cNvCxnSpPr/>
            <p:nvPr/>
          </p:nvCxnSpPr>
          <p:spPr>
            <a:xfrm rot="10800000">
              <a:off x="1169546" y="1644486"/>
              <a:ext cx="936104" cy="26323"/>
            </a:xfrm>
            <a:prstGeom prst="straightConnector1">
              <a:avLst/>
            </a:prstGeom>
            <a:noFill/>
            <a:ln cap="flat" cmpd="sng" w="9525">
              <a:solidFill>
                <a:schemeClr val="dk1"/>
              </a:solidFill>
              <a:prstDash val="dash"/>
              <a:miter lim="800000"/>
              <a:headEnd len="med" w="med" type="none"/>
              <a:tailEnd len="med" w="med" type="none"/>
            </a:ln>
          </p:spPr>
        </p:cxnSp>
        <p:cxnSp>
          <p:nvCxnSpPr>
            <p:cNvPr id="182" name="Shape 182"/>
            <p:cNvCxnSpPr/>
            <p:nvPr/>
          </p:nvCxnSpPr>
          <p:spPr>
            <a:xfrm rot="10800000">
              <a:off x="2105650" y="3000316"/>
              <a:ext cx="2111062" cy="0"/>
            </a:xfrm>
            <a:prstGeom prst="straightConnector1">
              <a:avLst/>
            </a:prstGeom>
            <a:noFill/>
            <a:ln cap="flat" cmpd="sng" w="9525">
              <a:solidFill>
                <a:schemeClr val="dk1"/>
              </a:solidFill>
              <a:prstDash val="dash"/>
              <a:miter lim="800000"/>
              <a:headEnd len="med" w="med" type="none"/>
              <a:tailEnd len="med" w="med" type="none"/>
            </a:ln>
          </p:spPr>
        </p:cxnSp>
      </p:grpSp>
      <p:pic>
        <p:nvPicPr>
          <p:cNvPr id="183" name="Shape 183"/>
          <p:cNvPicPr preferRelativeResize="0"/>
          <p:nvPr/>
        </p:nvPicPr>
        <p:blipFill rotWithShape="1">
          <a:blip r:embed="rId4">
            <a:alphaModFix/>
          </a:blip>
          <a:srcRect b="0" l="0" r="0" t="0"/>
          <a:stretch/>
        </p:blipFill>
        <p:spPr>
          <a:xfrm>
            <a:off x="8614456" y="64184"/>
            <a:ext cx="456468" cy="45646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idx="11" type="ftr"/>
          </p:nvPr>
        </p:nvSpPr>
        <p:spPr>
          <a:xfrm>
            <a:off x="268936" y="6525352"/>
            <a:ext cx="738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r>
              <a:rPr b="0" i="0" lang="en-US" sz="800" u="none" cap="none" strike="noStrike">
                <a:solidFill>
                  <a:srgbClr val="0C0C0C"/>
                </a:solidFill>
                <a:latin typeface="Georgia"/>
                <a:ea typeface="Georgia"/>
                <a:cs typeface="Georgia"/>
                <a:sym typeface="Georgia"/>
              </a:rPr>
              <a:t>(c) 2017 XinFin Fintech Pte. Ltd. All rights reserved. </a:t>
            </a:r>
          </a:p>
        </p:txBody>
      </p:sp>
      <p:sp>
        <p:nvSpPr>
          <p:cNvPr id="190" name="Shape 190"/>
          <p:cNvSpPr txBox="1"/>
          <p:nvPr>
            <p:ph idx="12" type="sldNum"/>
          </p:nvPr>
        </p:nvSpPr>
        <p:spPr>
          <a:xfrm>
            <a:off x="7997400" y="6525352"/>
            <a:ext cx="720000" cy="144000"/>
          </a:xfrm>
          <a:prstGeom prst="rect">
            <a:avLst/>
          </a:prstGeom>
          <a:noFill/>
          <a:ln>
            <a:noFill/>
          </a:ln>
        </p:spPr>
        <p:txBody>
          <a:bodyPr anchorCtr="0" anchor="t" bIns="45700" lIns="91425" rIns="91425" wrap="square" tIns="45700">
            <a:noAutofit/>
          </a:bodyPr>
          <a:lstStyle/>
          <a:p>
            <a:pPr indent="-12700" lvl="0" marL="0" marR="0" rtl="0" algn="l">
              <a:lnSpc>
                <a:spcPct val="100000"/>
              </a:lnSpc>
              <a:spcBef>
                <a:spcPts val="0"/>
              </a:spcBef>
              <a:spcAft>
                <a:spcPts val="0"/>
              </a:spcAft>
              <a:buClr>
                <a:srgbClr val="0C0C0C"/>
              </a:buClr>
              <a:buSzPts val="200"/>
              <a:buFont typeface="Georgia"/>
              <a:buNone/>
            </a:pPr>
            <a:fld id="{00000000-1234-1234-1234-123412341234}" type="slidenum">
              <a:rPr b="0" i="0" lang="en-US" sz="800" u="none" cap="none" strike="noStrike">
                <a:solidFill>
                  <a:srgbClr val="0C0C0C"/>
                </a:solidFill>
                <a:latin typeface="Georgia"/>
                <a:ea typeface="Georgia"/>
                <a:cs typeface="Georgia"/>
                <a:sym typeface="Georgia"/>
              </a:rPr>
              <a:t>‹#›</a:t>
            </a:fld>
          </a:p>
        </p:txBody>
      </p:sp>
      <p:sp>
        <p:nvSpPr>
          <p:cNvPr id="191" name="Shape 191"/>
          <p:cNvSpPr txBox="1"/>
          <p:nvPr>
            <p:ph type="title"/>
          </p:nvPr>
        </p:nvSpPr>
        <p:spPr>
          <a:xfrm>
            <a:off x="251520" y="215936"/>
            <a:ext cx="8640960" cy="631422"/>
          </a:xfrm>
          <a:prstGeom prst="rect">
            <a:avLst/>
          </a:prstGeom>
          <a:noFill/>
          <a:ln>
            <a:noFill/>
          </a:ln>
        </p:spPr>
        <p:txBody>
          <a:bodyPr anchorCtr="0" anchor="t" bIns="45700" lIns="91425" rIns="91425" wrap="square" tIns="45700">
            <a:noAutofit/>
          </a:bodyPr>
          <a:lstStyle/>
          <a:p>
            <a:pPr indent="-127000" lvl="0" marL="0" marR="0" rtl="0" algn="l">
              <a:lnSpc>
                <a:spcPct val="100000"/>
              </a:lnSpc>
              <a:spcBef>
                <a:spcPts val="0"/>
              </a:spcBef>
              <a:spcAft>
                <a:spcPts val="0"/>
              </a:spcAft>
              <a:buClr>
                <a:schemeClr val="dk1"/>
              </a:buClr>
              <a:buSzPts val="2000"/>
              <a:buFont typeface="Georgia"/>
              <a:buNone/>
            </a:pPr>
            <a:r>
              <a:rPr b="0" i="0" lang="en-US" sz="2000" u="none" cap="none" strike="noStrike">
                <a:solidFill>
                  <a:schemeClr val="dk1"/>
                </a:solidFill>
                <a:latin typeface="Georgia"/>
                <a:ea typeface="Georgia"/>
                <a:cs typeface="Georgia"/>
                <a:sym typeface="Georgia"/>
              </a:rPr>
              <a:t>XDC Blockchain platform will offer three types of memberships to participants</a:t>
            </a:r>
          </a:p>
        </p:txBody>
      </p:sp>
      <p:graphicFrame>
        <p:nvGraphicFramePr>
          <p:cNvPr id="192" name="Shape 192"/>
          <p:cNvGraphicFramePr/>
          <p:nvPr/>
        </p:nvGraphicFramePr>
        <p:xfrm>
          <a:off x="344713" y="1189960"/>
          <a:ext cx="3000000" cy="3000000"/>
        </p:xfrm>
        <a:graphic>
          <a:graphicData uri="http://schemas.openxmlformats.org/drawingml/2006/table">
            <a:tbl>
              <a:tblPr bandRow="1" firstRow="1">
                <a:noFill/>
                <a:tableStyleId>{0B920F3A-49A2-4CFD-92DE-D0BA1C0E8146}</a:tableStyleId>
              </a:tblPr>
              <a:tblGrid>
                <a:gridCol w="1566750"/>
                <a:gridCol w="2293900"/>
                <a:gridCol w="2293900"/>
                <a:gridCol w="2293900"/>
              </a:tblGrid>
              <a:tr h="370850">
                <a:tc>
                  <a:txBody>
                    <a:bodyPr>
                      <a:noAutofit/>
                    </a:bodyPr>
                    <a:lstStyle/>
                    <a:p>
                      <a:pPr indent="-28575" lvl="0" marL="0" marR="0" rtl="0" algn="l">
                        <a:lnSpc>
                          <a:spcPct val="100000"/>
                        </a:lnSpc>
                        <a:spcBef>
                          <a:spcPts val="0"/>
                        </a:spcBef>
                        <a:spcAft>
                          <a:spcPts val="0"/>
                        </a:spcAft>
                        <a:buClr>
                          <a:srgbClr val="000000"/>
                        </a:buClr>
                        <a:buSzPts val="450"/>
                        <a:buFont typeface="Arial"/>
                        <a:buNone/>
                      </a:pPr>
                      <a:r>
                        <a:t/>
                      </a:r>
                      <a:endParaRPr sz="1800" u="none" cap="none" strike="noStrike">
                        <a:latin typeface="Georgia"/>
                        <a:ea typeface="Georgia"/>
                        <a:cs typeface="Georgia"/>
                        <a:sym typeface="Georgia"/>
                      </a:endParaRP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Tier-1</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Tier-2</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Tier-3</a:t>
                      </a:r>
                    </a:p>
                  </a:txBody>
                  <a:tcPr marT="45725" marB="45725" marR="91450" marL="91450"/>
                </a:tc>
              </a:tr>
              <a:tr h="370850">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Target participants</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Retail users</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Corporate – Small and Medium enterprises</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Corporate – Financial institutions and large enterprises </a:t>
                      </a:r>
                    </a:p>
                  </a:txBody>
                  <a:tcPr marT="45725" marB="45725" marR="91450" marL="91450"/>
                </a:tc>
              </a:tr>
              <a:tr h="370850">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Membership criteria</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Default membership after opening wallet account </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Stake driven</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Stake driven</a:t>
                      </a:r>
                    </a:p>
                  </a:txBody>
                  <a:tcPr marT="45725" marB="45725" marR="91450" marL="91450"/>
                </a:tc>
              </a:tr>
              <a:tr h="370850">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Consensus</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Do not participate</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Proportional to their stake</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Proportional to their stake / full validators</a:t>
                      </a:r>
                    </a:p>
                  </a:txBody>
                  <a:tcPr marT="45725" marB="45725" marR="91450" marL="91450"/>
                </a:tc>
              </a:tr>
              <a:tr h="370850">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Role</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Trading</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Trade, Finance, limited validation and limited private network capability</a:t>
                      </a:r>
                    </a:p>
                  </a:txBody>
                  <a:tcPr marT="45725" marB="45725" marR="91450" marL="91450"/>
                </a:tc>
                <a:tc>
                  <a:txBody>
                    <a:bodyPr>
                      <a:noAutofit/>
                    </a:bodyPr>
                    <a:lstStyle/>
                    <a:p>
                      <a:pPr indent="-28575" lvl="0" marL="0" marR="0" rtl="0" algn="l">
                        <a:lnSpc>
                          <a:spcPct val="100000"/>
                        </a:lnSpc>
                        <a:spcBef>
                          <a:spcPts val="0"/>
                        </a:spcBef>
                        <a:spcAft>
                          <a:spcPts val="0"/>
                        </a:spcAft>
                        <a:buClr>
                          <a:srgbClr val="000000"/>
                        </a:buClr>
                        <a:buSzPts val="450"/>
                        <a:buFont typeface="Georgia"/>
                        <a:buNone/>
                      </a:pPr>
                      <a:r>
                        <a:rPr lang="en-US" sz="1800" u="none" cap="none" strike="noStrike">
                          <a:latin typeface="Georgia"/>
                          <a:ea typeface="Georgia"/>
                          <a:cs typeface="Georgia"/>
                          <a:sym typeface="Georgia"/>
                        </a:rPr>
                        <a:t>Trade, Finance, validation and full private network functionality </a:t>
                      </a:r>
                    </a:p>
                  </a:txBody>
                  <a:tcPr marT="45725" marB="45725" marR="91450" marL="91450"/>
                </a:tc>
              </a:tr>
            </a:tbl>
          </a:graphicData>
        </a:graphic>
      </p:graphicFrame>
      <p:pic>
        <p:nvPicPr>
          <p:cNvPr id="193" name="Shape 193"/>
          <p:cNvPicPr preferRelativeResize="0"/>
          <p:nvPr/>
        </p:nvPicPr>
        <p:blipFill rotWithShape="1">
          <a:blip r:embed="rId3">
            <a:alphaModFix/>
          </a:blip>
          <a:srcRect b="0" l="0" r="0" t="0"/>
          <a:stretch/>
        </p:blipFill>
        <p:spPr>
          <a:xfrm>
            <a:off x="8614456" y="64184"/>
            <a:ext cx="456468" cy="45646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