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7" r:id="rId5"/>
  </p:sldMasterIdLst>
  <p:notesMasterIdLst>
    <p:notesMasterId r:id="rId32"/>
  </p:notesMasterIdLst>
  <p:handoutMasterIdLst>
    <p:handoutMasterId r:id="rId33"/>
  </p:handoutMasterIdLst>
  <p:sldIdLst>
    <p:sldId id="292" r:id="rId6"/>
    <p:sldId id="332" r:id="rId7"/>
    <p:sldId id="340" r:id="rId8"/>
    <p:sldId id="331" r:id="rId9"/>
    <p:sldId id="304" r:id="rId10"/>
    <p:sldId id="342" r:id="rId11"/>
    <p:sldId id="326" r:id="rId12"/>
    <p:sldId id="334" r:id="rId13"/>
    <p:sldId id="327" r:id="rId14"/>
    <p:sldId id="325" r:id="rId15"/>
    <p:sldId id="329" r:id="rId16"/>
    <p:sldId id="343" r:id="rId17"/>
    <p:sldId id="306" r:id="rId18"/>
    <p:sldId id="299" r:id="rId19"/>
    <p:sldId id="317" r:id="rId20"/>
    <p:sldId id="328" r:id="rId21"/>
    <p:sldId id="333" r:id="rId22"/>
    <p:sldId id="324" r:id="rId23"/>
    <p:sldId id="335" r:id="rId24"/>
    <p:sldId id="336" r:id="rId25"/>
    <p:sldId id="344" r:id="rId26"/>
    <p:sldId id="337" r:id="rId27"/>
    <p:sldId id="338" r:id="rId28"/>
    <p:sldId id="339" r:id="rId29"/>
    <p:sldId id="321" r:id="rId30"/>
    <p:sldId id="303" r:id="rId31"/>
  </p:sldIdLst>
  <p:sldSz cx="9144000" cy="5143500" type="screen16x9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orient="horz" pos="1064" userDrawn="1">
          <p15:clr>
            <a:srgbClr val="A4A3A4"/>
          </p15:clr>
        </p15:guide>
        <p15:guide id="4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41"/>
    <a:srgbClr val="F2F2F2"/>
    <a:srgbClr val="ECECEC"/>
    <a:srgbClr val="626161"/>
    <a:srgbClr val="1B8EC5"/>
    <a:srgbClr val="015289"/>
    <a:srgbClr val="6AC6EF"/>
    <a:srgbClr val="FDB930"/>
    <a:srgbClr val="FFD54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3961" autoAdjust="0"/>
  </p:normalViewPr>
  <p:slideViewPr>
    <p:cSldViewPr snapToGrid="0">
      <p:cViewPr varScale="1">
        <p:scale>
          <a:sx n="91" d="100"/>
          <a:sy n="91" d="100"/>
        </p:scale>
        <p:origin x="636" y="78"/>
      </p:cViewPr>
      <p:guideLst>
        <p:guide orient="horz" pos="2160"/>
        <p:guide pos="5640"/>
        <p:guide orient="horz" pos="1064"/>
        <p:guide pos="2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165" d="100"/>
          <a:sy n="165" d="100"/>
        </p:scale>
        <p:origin x="67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D73C6-D599-4D7B-903D-19693F31B4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D5CD34-A1DF-423B-B2F7-7DB13D468A42}">
      <dgm:prSet/>
      <dgm:spPr/>
      <dgm:t>
        <a:bodyPr/>
        <a:lstStyle/>
        <a:p>
          <a:pPr rtl="0"/>
          <a:r>
            <a:rPr lang="en-US" b="0" i="0" baseline="0" smtClean="0"/>
            <a:t>Blockchain Protocol Layer</a:t>
          </a:r>
          <a:endParaRPr lang="en-US"/>
        </a:p>
      </dgm:t>
    </dgm:pt>
    <dgm:pt modelId="{417C1695-0511-4293-816E-361FE067D72A}" type="parTrans" cxnId="{0A7563BE-8A8C-48F9-BDF8-DFABE25F9136}">
      <dgm:prSet/>
      <dgm:spPr/>
      <dgm:t>
        <a:bodyPr/>
        <a:lstStyle/>
        <a:p>
          <a:endParaRPr lang="en-US"/>
        </a:p>
      </dgm:t>
    </dgm:pt>
    <dgm:pt modelId="{1F424D3D-FA5E-4C8D-9156-569BD684B8C1}" type="sibTrans" cxnId="{0A7563BE-8A8C-48F9-BDF8-DFABE25F9136}">
      <dgm:prSet/>
      <dgm:spPr/>
      <dgm:t>
        <a:bodyPr/>
        <a:lstStyle/>
        <a:p>
          <a:endParaRPr lang="en-US"/>
        </a:p>
      </dgm:t>
    </dgm:pt>
    <dgm:pt modelId="{F5E2B165-6D4E-465E-89A7-4C6215666411}">
      <dgm:prSet/>
      <dgm:spPr/>
      <dgm:t>
        <a:bodyPr/>
        <a:lstStyle/>
        <a:p>
          <a:pPr rtl="0"/>
          <a:r>
            <a:rPr lang="en-US" b="0" i="0" baseline="0" smtClean="0"/>
            <a:t>Ledger</a:t>
          </a:r>
          <a:endParaRPr lang="en-US"/>
        </a:p>
      </dgm:t>
    </dgm:pt>
    <dgm:pt modelId="{64F3F467-B181-4D53-8575-BE0655442AC9}" type="parTrans" cxnId="{94327035-6B7C-4F31-85DF-CCB37366EBD8}">
      <dgm:prSet/>
      <dgm:spPr/>
      <dgm:t>
        <a:bodyPr/>
        <a:lstStyle/>
        <a:p>
          <a:endParaRPr lang="en-US"/>
        </a:p>
      </dgm:t>
    </dgm:pt>
    <dgm:pt modelId="{1364403B-8CC3-46F9-BF1B-58DE3DCE0285}" type="sibTrans" cxnId="{94327035-6B7C-4F31-85DF-CCB37366EBD8}">
      <dgm:prSet/>
      <dgm:spPr/>
      <dgm:t>
        <a:bodyPr/>
        <a:lstStyle/>
        <a:p>
          <a:endParaRPr lang="en-US"/>
        </a:p>
      </dgm:t>
    </dgm:pt>
    <dgm:pt modelId="{2EA34C5F-61DA-45E9-96FE-5ED6AB221CAB}">
      <dgm:prSet/>
      <dgm:spPr/>
      <dgm:t>
        <a:bodyPr/>
        <a:lstStyle/>
        <a:p>
          <a:pPr rtl="0"/>
          <a:r>
            <a:rPr lang="en-US" b="0" i="0" baseline="0" smtClean="0"/>
            <a:t>Validator Nodes</a:t>
          </a:r>
          <a:endParaRPr lang="en-US"/>
        </a:p>
      </dgm:t>
    </dgm:pt>
    <dgm:pt modelId="{74059BCD-4352-4C00-8468-039F01FF9EE8}" type="parTrans" cxnId="{76E3E350-C574-4106-88C8-68408890B78F}">
      <dgm:prSet/>
      <dgm:spPr/>
      <dgm:t>
        <a:bodyPr/>
        <a:lstStyle/>
        <a:p>
          <a:endParaRPr lang="en-US"/>
        </a:p>
      </dgm:t>
    </dgm:pt>
    <dgm:pt modelId="{2A7A0949-87F0-40BC-A63A-A82F57AE5C69}" type="sibTrans" cxnId="{76E3E350-C574-4106-88C8-68408890B78F}">
      <dgm:prSet/>
      <dgm:spPr/>
      <dgm:t>
        <a:bodyPr/>
        <a:lstStyle/>
        <a:p>
          <a:endParaRPr lang="en-US"/>
        </a:p>
      </dgm:t>
    </dgm:pt>
    <dgm:pt modelId="{642F9BEF-B0F2-440C-B81C-0477C14D7947}">
      <dgm:prSet/>
      <dgm:spPr/>
      <dgm:t>
        <a:bodyPr/>
        <a:lstStyle/>
        <a:p>
          <a:pPr rtl="0"/>
          <a:r>
            <a:rPr lang="en-US" b="0" i="0" baseline="0" smtClean="0"/>
            <a:t>Observer Nodes </a:t>
          </a:r>
          <a:endParaRPr lang="en-US"/>
        </a:p>
      </dgm:t>
    </dgm:pt>
    <dgm:pt modelId="{01275525-B1C7-428D-9AC4-776586E20810}" type="parTrans" cxnId="{BB006F07-4346-489F-89C4-76EF4BFD8EF8}">
      <dgm:prSet/>
      <dgm:spPr/>
      <dgm:t>
        <a:bodyPr/>
        <a:lstStyle/>
        <a:p>
          <a:endParaRPr lang="en-US"/>
        </a:p>
      </dgm:t>
    </dgm:pt>
    <dgm:pt modelId="{99CD9EFD-834A-47A8-BCEF-14EF15098989}" type="sibTrans" cxnId="{BB006F07-4346-489F-89C4-76EF4BFD8EF8}">
      <dgm:prSet/>
      <dgm:spPr/>
      <dgm:t>
        <a:bodyPr/>
        <a:lstStyle/>
        <a:p>
          <a:endParaRPr lang="en-US"/>
        </a:p>
      </dgm:t>
    </dgm:pt>
    <dgm:pt modelId="{E80895CF-3A79-4703-8BA7-2AE93710A539}">
      <dgm:prSet/>
      <dgm:spPr/>
      <dgm:t>
        <a:bodyPr/>
        <a:lstStyle/>
        <a:p>
          <a:pPr rtl="0"/>
          <a:r>
            <a:rPr lang="en-US" b="0" i="0" baseline="0" smtClean="0"/>
            <a:t>Agents</a:t>
          </a:r>
          <a:endParaRPr lang="en-US"/>
        </a:p>
      </dgm:t>
    </dgm:pt>
    <dgm:pt modelId="{AF9C82C8-5478-47D9-BA93-F6E78045AD0B}" type="parTrans" cxnId="{CFB99CEB-1AEA-4A21-ACD2-CBCCA08710B7}">
      <dgm:prSet/>
      <dgm:spPr/>
      <dgm:t>
        <a:bodyPr/>
        <a:lstStyle/>
        <a:p>
          <a:endParaRPr lang="en-US"/>
        </a:p>
      </dgm:t>
    </dgm:pt>
    <dgm:pt modelId="{AD0D74DF-53D6-47D2-8F41-D678B427D639}" type="sibTrans" cxnId="{CFB99CEB-1AEA-4A21-ACD2-CBCCA08710B7}">
      <dgm:prSet/>
      <dgm:spPr/>
      <dgm:t>
        <a:bodyPr/>
        <a:lstStyle/>
        <a:p>
          <a:endParaRPr lang="en-US"/>
        </a:p>
      </dgm:t>
    </dgm:pt>
    <dgm:pt modelId="{183B2202-AC2D-49DE-843D-E1EB8106D98E}" type="pres">
      <dgm:prSet presAssocID="{29FD73C6-D599-4D7B-903D-19693F31B45B}" presName="cycle" presStyleCnt="0">
        <dgm:presLayoutVars>
          <dgm:dir/>
          <dgm:resizeHandles val="exact"/>
        </dgm:presLayoutVars>
      </dgm:prSet>
      <dgm:spPr/>
    </dgm:pt>
    <dgm:pt modelId="{5B95703A-870D-434D-AFAF-13F35465BA92}" type="pres">
      <dgm:prSet presAssocID="{23D5CD34-A1DF-423B-B2F7-7DB13D468A42}" presName="node" presStyleLbl="node1" presStyleIdx="0" presStyleCnt="1">
        <dgm:presLayoutVars>
          <dgm:bulletEnabled val="1"/>
        </dgm:presLayoutVars>
      </dgm:prSet>
      <dgm:spPr/>
    </dgm:pt>
  </dgm:ptLst>
  <dgm:cxnLst>
    <dgm:cxn modelId="{BB006F07-4346-489F-89C4-76EF4BFD8EF8}" srcId="{23D5CD34-A1DF-423B-B2F7-7DB13D468A42}" destId="{642F9BEF-B0F2-440C-B81C-0477C14D7947}" srcOrd="2" destOrd="0" parTransId="{01275525-B1C7-428D-9AC4-776586E20810}" sibTransId="{99CD9EFD-834A-47A8-BCEF-14EF15098989}"/>
    <dgm:cxn modelId="{0A7563BE-8A8C-48F9-BDF8-DFABE25F9136}" srcId="{29FD73C6-D599-4D7B-903D-19693F31B45B}" destId="{23D5CD34-A1DF-423B-B2F7-7DB13D468A42}" srcOrd="0" destOrd="0" parTransId="{417C1695-0511-4293-816E-361FE067D72A}" sibTransId="{1F424D3D-FA5E-4C8D-9156-569BD684B8C1}"/>
    <dgm:cxn modelId="{726F4B38-5717-4F91-AF46-BC0D6D42E194}" type="presOf" srcId="{2EA34C5F-61DA-45E9-96FE-5ED6AB221CAB}" destId="{5B95703A-870D-434D-AFAF-13F35465BA92}" srcOrd="0" destOrd="2" presId="urn:microsoft.com/office/officeart/2005/8/layout/cycle2"/>
    <dgm:cxn modelId="{B5EEC3AD-6AC1-4FF8-90B5-F438F226ED5D}" type="presOf" srcId="{29FD73C6-D599-4D7B-903D-19693F31B45B}" destId="{183B2202-AC2D-49DE-843D-E1EB8106D98E}" srcOrd="0" destOrd="0" presId="urn:microsoft.com/office/officeart/2005/8/layout/cycle2"/>
    <dgm:cxn modelId="{E55E3F0A-81C2-49FD-BDEB-9611C5F1DD41}" type="presOf" srcId="{642F9BEF-B0F2-440C-B81C-0477C14D7947}" destId="{5B95703A-870D-434D-AFAF-13F35465BA92}" srcOrd="0" destOrd="3" presId="urn:microsoft.com/office/officeart/2005/8/layout/cycle2"/>
    <dgm:cxn modelId="{CFB99CEB-1AEA-4A21-ACD2-CBCCA08710B7}" srcId="{23D5CD34-A1DF-423B-B2F7-7DB13D468A42}" destId="{E80895CF-3A79-4703-8BA7-2AE93710A539}" srcOrd="3" destOrd="0" parTransId="{AF9C82C8-5478-47D9-BA93-F6E78045AD0B}" sibTransId="{AD0D74DF-53D6-47D2-8F41-D678B427D639}"/>
    <dgm:cxn modelId="{E5E0907D-8D12-409A-9987-ACA7C4168381}" type="presOf" srcId="{F5E2B165-6D4E-465E-89A7-4C6215666411}" destId="{5B95703A-870D-434D-AFAF-13F35465BA92}" srcOrd="0" destOrd="1" presId="urn:microsoft.com/office/officeart/2005/8/layout/cycle2"/>
    <dgm:cxn modelId="{94327035-6B7C-4F31-85DF-CCB37366EBD8}" srcId="{23D5CD34-A1DF-423B-B2F7-7DB13D468A42}" destId="{F5E2B165-6D4E-465E-89A7-4C6215666411}" srcOrd="0" destOrd="0" parTransId="{64F3F467-B181-4D53-8575-BE0655442AC9}" sibTransId="{1364403B-8CC3-46F9-BF1B-58DE3DCE0285}"/>
    <dgm:cxn modelId="{76E3E350-C574-4106-88C8-68408890B78F}" srcId="{23D5CD34-A1DF-423B-B2F7-7DB13D468A42}" destId="{2EA34C5F-61DA-45E9-96FE-5ED6AB221CAB}" srcOrd="1" destOrd="0" parTransId="{74059BCD-4352-4C00-8468-039F01FF9EE8}" sibTransId="{2A7A0949-87F0-40BC-A63A-A82F57AE5C69}"/>
    <dgm:cxn modelId="{A0E47C9A-E080-4669-BD99-BBADF9D7A15C}" type="presOf" srcId="{23D5CD34-A1DF-423B-B2F7-7DB13D468A42}" destId="{5B95703A-870D-434D-AFAF-13F35465BA92}" srcOrd="0" destOrd="0" presId="urn:microsoft.com/office/officeart/2005/8/layout/cycle2"/>
    <dgm:cxn modelId="{836D1AAE-6751-4DD4-8D98-18FF4F01A8EF}" type="presOf" srcId="{E80895CF-3A79-4703-8BA7-2AE93710A539}" destId="{5B95703A-870D-434D-AFAF-13F35465BA92}" srcOrd="0" destOrd="4" presId="urn:microsoft.com/office/officeart/2005/8/layout/cycle2"/>
    <dgm:cxn modelId="{EA3DCC0D-E2DC-4635-955B-9975D95459D0}" type="presParOf" srcId="{183B2202-AC2D-49DE-843D-E1EB8106D98E}" destId="{5B95703A-870D-434D-AFAF-13F35465BA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D72CC-763F-4927-AEE1-96BB4D7B0FE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B156301-2B8E-4EB1-B7C6-2459F627A855}">
      <dgm:prSet phldrT="[Text]"/>
      <dgm:spPr/>
      <dgm:t>
        <a:bodyPr/>
        <a:lstStyle/>
        <a:p>
          <a:r>
            <a:rPr lang="en-US" dirty="0" smtClean="0"/>
            <a:t>Bootstrap SCAN</a:t>
          </a:r>
          <a:endParaRPr lang="en-US" dirty="0"/>
        </a:p>
      </dgm:t>
    </dgm:pt>
    <dgm:pt modelId="{2ADA78F2-7871-4BC6-9E67-C7703A69C126}" type="parTrans" cxnId="{E89D800D-8CAE-4AEF-B5B8-219413E69FC7}">
      <dgm:prSet/>
      <dgm:spPr/>
      <dgm:t>
        <a:bodyPr/>
        <a:lstStyle/>
        <a:p>
          <a:endParaRPr lang="en-US"/>
        </a:p>
      </dgm:t>
    </dgm:pt>
    <dgm:pt modelId="{F8FCB60D-6D57-474C-BBF7-05FED9B1EBF3}" type="sibTrans" cxnId="{E89D800D-8CAE-4AEF-B5B8-219413E69FC7}">
      <dgm:prSet/>
      <dgm:spPr/>
      <dgm:t>
        <a:bodyPr/>
        <a:lstStyle/>
        <a:p>
          <a:endParaRPr lang="en-US"/>
        </a:p>
      </dgm:t>
    </dgm:pt>
    <dgm:pt modelId="{15378764-B81B-455B-9F30-79D78D6A13CD}">
      <dgm:prSet phldrT="[Text]" custT="1"/>
      <dgm:spPr/>
      <dgm:t>
        <a:bodyPr/>
        <a:lstStyle/>
        <a:p>
          <a:r>
            <a:rPr lang="en-US" sz="1400" dirty="0" smtClean="0"/>
            <a:t>Expanding SCAN</a:t>
          </a:r>
        </a:p>
        <a:p>
          <a:r>
            <a:rPr lang="en-US" sz="1200" dirty="0" smtClean="0"/>
            <a:t>-Adding Participants</a:t>
          </a:r>
          <a:endParaRPr lang="en-US" sz="1200" dirty="0"/>
        </a:p>
      </dgm:t>
    </dgm:pt>
    <dgm:pt modelId="{3E9957B1-41CF-485C-80EF-A789A046EA6A}" type="parTrans" cxnId="{48E84BCA-37ED-4002-BD93-3C24306C06C1}">
      <dgm:prSet/>
      <dgm:spPr/>
      <dgm:t>
        <a:bodyPr/>
        <a:lstStyle/>
        <a:p>
          <a:endParaRPr lang="en-US"/>
        </a:p>
      </dgm:t>
    </dgm:pt>
    <dgm:pt modelId="{566551E9-7BDC-4F70-B82D-979EED18D5F5}" type="sibTrans" cxnId="{48E84BCA-37ED-4002-BD93-3C24306C06C1}">
      <dgm:prSet/>
      <dgm:spPr/>
      <dgm:t>
        <a:bodyPr/>
        <a:lstStyle/>
        <a:p>
          <a:endParaRPr lang="en-US"/>
        </a:p>
      </dgm:t>
    </dgm:pt>
    <dgm:pt modelId="{A6096320-EBC2-4CA5-9074-D236C1D727E4}">
      <dgm:prSet phldrT="[Text]" phldr="1"/>
      <dgm:spPr/>
      <dgm:t>
        <a:bodyPr/>
        <a:lstStyle/>
        <a:p>
          <a:endParaRPr lang="en-US"/>
        </a:p>
      </dgm:t>
    </dgm:pt>
    <dgm:pt modelId="{9863DDE5-FD2D-4034-BBEB-9A4056CE167A}" type="parTrans" cxnId="{FDC20478-632F-40E3-9204-D85E6C7BD8F4}">
      <dgm:prSet/>
      <dgm:spPr/>
      <dgm:t>
        <a:bodyPr/>
        <a:lstStyle/>
        <a:p>
          <a:endParaRPr lang="en-US"/>
        </a:p>
      </dgm:t>
    </dgm:pt>
    <dgm:pt modelId="{D39CAD4F-9362-413F-B1F9-9C499E83CBB0}" type="sibTrans" cxnId="{FDC20478-632F-40E3-9204-D85E6C7BD8F4}">
      <dgm:prSet/>
      <dgm:spPr/>
      <dgm:t>
        <a:bodyPr/>
        <a:lstStyle/>
        <a:p>
          <a:endParaRPr lang="en-US"/>
        </a:p>
      </dgm:t>
    </dgm:pt>
    <dgm:pt modelId="{1F4F8A4C-A318-4D29-8C5C-54EDABF83D94}">
      <dgm:prSet phldrT="[Text]" custT="1"/>
      <dgm:spPr/>
      <dgm:t>
        <a:bodyPr/>
        <a:lstStyle/>
        <a:p>
          <a:r>
            <a:rPr lang="en-US" sz="1400" dirty="0" smtClean="0"/>
            <a:t>Community Building</a:t>
          </a:r>
        </a:p>
        <a:p>
          <a:r>
            <a:rPr lang="en-US" sz="1200" dirty="0" smtClean="0"/>
            <a:t>- Foundation</a:t>
          </a:r>
        </a:p>
        <a:p>
          <a:r>
            <a:rPr lang="en-US" sz="1200" dirty="0" smtClean="0"/>
            <a:t>-  Crowd sourcing</a:t>
          </a:r>
          <a:endParaRPr lang="en-US" sz="1200" dirty="0"/>
        </a:p>
      </dgm:t>
    </dgm:pt>
    <dgm:pt modelId="{1A22D918-A2DC-4278-937F-EE6CB928B59A}" type="parTrans" cxnId="{B1F54192-5779-46B3-B96B-D60B9A826A54}">
      <dgm:prSet/>
      <dgm:spPr/>
      <dgm:t>
        <a:bodyPr/>
        <a:lstStyle/>
        <a:p>
          <a:endParaRPr lang="en-US"/>
        </a:p>
      </dgm:t>
    </dgm:pt>
    <dgm:pt modelId="{94D1810C-B33E-490E-A414-175A02B01AB3}" type="sibTrans" cxnId="{B1F54192-5779-46B3-B96B-D60B9A826A54}">
      <dgm:prSet/>
      <dgm:spPr/>
      <dgm:t>
        <a:bodyPr/>
        <a:lstStyle/>
        <a:p>
          <a:endParaRPr lang="en-US"/>
        </a:p>
      </dgm:t>
    </dgm:pt>
    <dgm:pt modelId="{E80376DD-A1EF-4C54-8C7D-E73F118D1404}">
      <dgm:prSet phldrT="[Text]" custT="1"/>
      <dgm:spPr/>
      <dgm:t>
        <a:bodyPr/>
        <a:lstStyle/>
        <a:p>
          <a:r>
            <a:rPr lang="en-US" sz="1200" dirty="0" smtClean="0"/>
            <a:t>Sustaining</a:t>
          </a:r>
        </a:p>
        <a:p>
          <a:r>
            <a:rPr lang="en-US" sz="1200" dirty="0" smtClean="0"/>
            <a:t>SCAN</a:t>
          </a:r>
        </a:p>
        <a:p>
          <a:r>
            <a:rPr lang="en-US" sz="1200" dirty="0" smtClean="0"/>
            <a:t>- Incentives to organization</a:t>
          </a:r>
        </a:p>
        <a:p>
          <a:r>
            <a:rPr lang="en-US" sz="1200" dirty="0" smtClean="0"/>
            <a:t>- First to disclose </a:t>
          </a:r>
        </a:p>
        <a:p>
          <a:r>
            <a:rPr lang="en-US" sz="1200" dirty="0" smtClean="0"/>
            <a:t>- Claim SCU</a:t>
          </a:r>
          <a:endParaRPr lang="en-US" sz="1200" dirty="0"/>
        </a:p>
      </dgm:t>
    </dgm:pt>
    <dgm:pt modelId="{F8985E53-987A-4CE5-9371-26EAF400EEC5}" type="parTrans" cxnId="{652DBAC6-B175-4A33-A7A7-0641CCA476F7}">
      <dgm:prSet/>
      <dgm:spPr/>
      <dgm:t>
        <a:bodyPr/>
        <a:lstStyle/>
        <a:p>
          <a:endParaRPr lang="en-US"/>
        </a:p>
      </dgm:t>
    </dgm:pt>
    <dgm:pt modelId="{1048CFB9-A3FD-4FE7-BF31-42A09FBEA4AC}" type="sibTrans" cxnId="{652DBAC6-B175-4A33-A7A7-0641CCA476F7}">
      <dgm:prSet/>
      <dgm:spPr/>
      <dgm:t>
        <a:bodyPr/>
        <a:lstStyle/>
        <a:p>
          <a:endParaRPr lang="en-US"/>
        </a:p>
      </dgm:t>
    </dgm:pt>
    <dgm:pt modelId="{9F971CEB-D9ED-4828-9AB9-5971207B08E2}">
      <dgm:prSet phldrT="[Text]"/>
      <dgm:spPr/>
      <dgm:t>
        <a:bodyPr/>
        <a:lstStyle/>
        <a:p>
          <a:r>
            <a:rPr lang="en-US" dirty="0" smtClean="0"/>
            <a:t> SCAN Services </a:t>
          </a:r>
          <a:endParaRPr lang="en-US" dirty="0"/>
        </a:p>
      </dgm:t>
    </dgm:pt>
    <dgm:pt modelId="{6C87D719-9428-47C8-818E-6442A167DD0A}" type="parTrans" cxnId="{C32EDC97-FB8E-4BCD-9966-BCD72964A38C}">
      <dgm:prSet/>
      <dgm:spPr/>
      <dgm:t>
        <a:bodyPr/>
        <a:lstStyle/>
        <a:p>
          <a:endParaRPr lang="en-US"/>
        </a:p>
      </dgm:t>
    </dgm:pt>
    <dgm:pt modelId="{1D996C2C-C325-436E-AB62-72664A263884}" type="sibTrans" cxnId="{C32EDC97-FB8E-4BCD-9966-BCD72964A38C}">
      <dgm:prSet/>
      <dgm:spPr/>
      <dgm:t>
        <a:bodyPr/>
        <a:lstStyle/>
        <a:p>
          <a:endParaRPr lang="en-US"/>
        </a:p>
      </dgm:t>
    </dgm:pt>
    <dgm:pt modelId="{5564A69C-CC57-4519-9394-E690D176CFCD}" type="pres">
      <dgm:prSet presAssocID="{097D72CC-763F-4927-AEE1-96BB4D7B0FEB}" presName="arrowDiagram" presStyleCnt="0">
        <dgm:presLayoutVars>
          <dgm:chMax val="5"/>
          <dgm:dir/>
          <dgm:resizeHandles val="exact"/>
        </dgm:presLayoutVars>
      </dgm:prSet>
      <dgm:spPr/>
    </dgm:pt>
    <dgm:pt modelId="{9FB711DC-CC82-473F-805A-AF4C44B72CD9}" type="pres">
      <dgm:prSet presAssocID="{097D72CC-763F-4927-AEE1-96BB4D7B0FEB}" presName="arrow" presStyleLbl="bgShp" presStyleIdx="0" presStyleCnt="1" custLinFactNeighborY="1126"/>
      <dgm:spPr>
        <a:solidFill>
          <a:schemeClr val="accent4">
            <a:lumMod val="20000"/>
            <a:lumOff val="80000"/>
          </a:schemeClr>
        </a:solidFill>
      </dgm:spPr>
    </dgm:pt>
    <dgm:pt modelId="{E15D94BA-EB09-4F37-B724-5F5AE6805F26}" type="pres">
      <dgm:prSet presAssocID="{097D72CC-763F-4927-AEE1-96BB4D7B0FEB}" presName="arrowDiagram5" presStyleCnt="0"/>
      <dgm:spPr/>
    </dgm:pt>
    <dgm:pt modelId="{C648484A-F52C-44CB-9FF1-9100FD7B7C25}" type="pres">
      <dgm:prSet presAssocID="{6B156301-2B8E-4EB1-B7C6-2459F627A855}" presName="bullet5a" presStyleLbl="node1" presStyleIdx="0" presStyleCnt="5"/>
      <dgm:spPr/>
    </dgm:pt>
    <dgm:pt modelId="{1D313F4C-A9E5-4076-8027-19323509C1C9}" type="pres">
      <dgm:prSet presAssocID="{6B156301-2B8E-4EB1-B7C6-2459F627A855}" presName="textBox5a" presStyleLbl="revTx" presStyleIdx="0" presStyleCnt="5" custLinFactNeighborX="-27583" custLinFactNeighborY="27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F5AD2-A4B0-469C-99C2-E026A5647EA3}" type="pres">
      <dgm:prSet presAssocID="{15378764-B81B-455B-9F30-79D78D6A13CD}" presName="bullet5b" presStyleLbl="node1" presStyleIdx="1" presStyleCnt="5"/>
      <dgm:spPr/>
    </dgm:pt>
    <dgm:pt modelId="{0575F565-5918-444E-8841-B2AAC3BC0AAC}" type="pres">
      <dgm:prSet presAssocID="{15378764-B81B-455B-9F30-79D78D6A13CD}" presName="textBox5b" presStyleLbl="revTx" presStyleIdx="1" presStyleCnt="5" custLinFactNeighborX="12934" custLinFactNeighborY="8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16D87-15DB-4520-9CFA-E21282FB15C9}" type="pres">
      <dgm:prSet presAssocID="{1F4F8A4C-A318-4D29-8C5C-54EDABF83D94}" presName="bullet5c" presStyleLbl="node1" presStyleIdx="2" presStyleCnt="5"/>
      <dgm:spPr/>
    </dgm:pt>
    <dgm:pt modelId="{349C00A6-0CA3-4908-9CAE-EC7190185F45}" type="pres">
      <dgm:prSet presAssocID="{1F4F8A4C-A318-4D29-8C5C-54EDABF83D94}" presName="textBox5c" presStyleLbl="revTx" presStyleIdx="2" presStyleCnt="5" custLinFactNeighborX="12255" custLinFactNeighborY="18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97912-FA9F-4421-A53E-AC6C93938D4C}" type="pres">
      <dgm:prSet presAssocID="{E80376DD-A1EF-4C54-8C7D-E73F118D1404}" presName="bullet5d" presStyleLbl="node1" presStyleIdx="3" presStyleCnt="5" custLinFactNeighborX="21175" custLinFactNeighborY="-7964"/>
      <dgm:spPr/>
    </dgm:pt>
    <dgm:pt modelId="{5A6D069C-1F8C-4020-83F1-02372127CAFE}" type="pres">
      <dgm:prSet presAssocID="{E80376DD-A1EF-4C54-8C7D-E73F118D1404}" presName="textBox5d" presStyleLbl="revTx" presStyleIdx="3" presStyleCnt="5" custScaleX="165517" custLinFactNeighborX="46525" custLinFactNeighborY="12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A80EB-FBBE-4F7A-8C1D-8507094E3BBD}" type="pres">
      <dgm:prSet presAssocID="{9F971CEB-D9ED-4828-9AB9-5971207B08E2}" presName="bullet5e" presStyleLbl="node1" presStyleIdx="4" presStyleCnt="5" custLinFactNeighborX="17125" custLinFactNeighborY="28445"/>
      <dgm:spPr/>
    </dgm:pt>
    <dgm:pt modelId="{44E78E0F-3870-426E-B077-36AC821F5FAB}" type="pres">
      <dgm:prSet presAssocID="{9F971CEB-D9ED-4828-9AB9-5971207B08E2}" presName="textBox5e" presStyleLbl="revTx" presStyleIdx="4" presStyleCnt="5" custLinFactNeighborX="12385" custLinFactNeighborY="6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54192-5779-46B3-B96B-D60B9A826A54}" srcId="{097D72CC-763F-4927-AEE1-96BB4D7B0FEB}" destId="{1F4F8A4C-A318-4D29-8C5C-54EDABF83D94}" srcOrd="2" destOrd="0" parTransId="{1A22D918-A2DC-4278-937F-EE6CB928B59A}" sibTransId="{94D1810C-B33E-490E-A414-175A02B01AB3}"/>
    <dgm:cxn modelId="{C32EDC97-FB8E-4BCD-9966-BCD72964A38C}" srcId="{097D72CC-763F-4927-AEE1-96BB4D7B0FEB}" destId="{9F971CEB-D9ED-4828-9AB9-5971207B08E2}" srcOrd="4" destOrd="0" parTransId="{6C87D719-9428-47C8-818E-6442A167DD0A}" sibTransId="{1D996C2C-C325-436E-AB62-72664A263884}"/>
    <dgm:cxn modelId="{652DBAC6-B175-4A33-A7A7-0641CCA476F7}" srcId="{097D72CC-763F-4927-AEE1-96BB4D7B0FEB}" destId="{E80376DD-A1EF-4C54-8C7D-E73F118D1404}" srcOrd="3" destOrd="0" parTransId="{F8985E53-987A-4CE5-9371-26EAF400EEC5}" sibTransId="{1048CFB9-A3FD-4FE7-BF31-42A09FBEA4AC}"/>
    <dgm:cxn modelId="{D32B1570-F388-4E3C-924C-7615CDDCBE16}" type="presOf" srcId="{9F971CEB-D9ED-4828-9AB9-5971207B08E2}" destId="{44E78E0F-3870-426E-B077-36AC821F5FAB}" srcOrd="0" destOrd="0" presId="urn:microsoft.com/office/officeart/2005/8/layout/arrow2"/>
    <dgm:cxn modelId="{48E84BCA-37ED-4002-BD93-3C24306C06C1}" srcId="{097D72CC-763F-4927-AEE1-96BB4D7B0FEB}" destId="{15378764-B81B-455B-9F30-79D78D6A13CD}" srcOrd="1" destOrd="0" parTransId="{3E9957B1-41CF-485C-80EF-A789A046EA6A}" sibTransId="{566551E9-7BDC-4F70-B82D-979EED18D5F5}"/>
    <dgm:cxn modelId="{902E671F-1A05-44FC-9A34-AEE2949255E7}" type="presOf" srcId="{097D72CC-763F-4927-AEE1-96BB4D7B0FEB}" destId="{5564A69C-CC57-4519-9394-E690D176CFCD}" srcOrd="0" destOrd="0" presId="urn:microsoft.com/office/officeart/2005/8/layout/arrow2"/>
    <dgm:cxn modelId="{FDC20478-632F-40E3-9204-D85E6C7BD8F4}" srcId="{097D72CC-763F-4927-AEE1-96BB4D7B0FEB}" destId="{A6096320-EBC2-4CA5-9074-D236C1D727E4}" srcOrd="5" destOrd="0" parTransId="{9863DDE5-FD2D-4034-BBEB-9A4056CE167A}" sibTransId="{D39CAD4F-9362-413F-B1F9-9C499E83CBB0}"/>
    <dgm:cxn modelId="{8E685E78-3772-43AF-B20A-D21669BB6DD7}" type="presOf" srcId="{E80376DD-A1EF-4C54-8C7D-E73F118D1404}" destId="{5A6D069C-1F8C-4020-83F1-02372127CAFE}" srcOrd="0" destOrd="0" presId="urn:microsoft.com/office/officeart/2005/8/layout/arrow2"/>
    <dgm:cxn modelId="{0A313643-478F-47B2-AC60-43A76D2791EA}" type="presOf" srcId="{6B156301-2B8E-4EB1-B7C6-2459F627A855}" destId="{1D313F4C-A9E5-4076-8027-19323509C1C9}" srcOrd="0" destOrd="0" presId="urn:microsoft.com/office/officeart/2005/8/layout/arrow2"/>
    <dgm:cxn modelId="{2A7D9BDE-FD8F-4861-B760-D59D17DFB85C}" type="presOf" srcId="{15378764-B81B-455B-9F30-79D78D6A13CD}" destId="{0575F565-5918-444E-8841-B2AAC3BC0AAC}" srcOrd="0" destOrd="0" presId="urn:microsoft.com/office/officeart/2005/8/layout/arrow2"/>
    <dgm:cxn modelId="{23A783A6-DBD4-406B-A4BD-13C0CF05914B}" type="presOf" srcId="{1F4F8A4C-A318-4D29-8C5C-54EDABF83D94}" destId="{349C00A6-0CA3-4908-9CAE-EC7190185F45}" srcOrd="0" destOrd="0" presId="urn:microsoft.com/office/officeart/2005/8/layout/arrow2"/>
    <dgm:cxn modelId="{E89D800D-8CAE-4AEF-B5B8-219413E69FC7}" srcId="{097D72CC-763F-4927-AEE1-96BB4D7B0FEB}" destId="{6B156301-2B8E-4EB1-B7C6-2459F627A855}" srcOrd="0" destOrd="0" parTransId="{2ADA78F2-7871-4BC6-9E67-C7703A69C126}" sibTransId="{F8FCB60D-6D57-474C-BBF7-05FED9B1EBF3}"/>
    <dgm:cxn modelId="{15C2EDB4-40B1-4D9C-9672-D2C71580E937}" type="presParOf" srcId="{5564A69C-CC57-4519-9394-E690D176CFCD}" destId="{9FB711DC-CC82-473F-805A-AF4C44B72CD9}" srcOrd="0" destOrd="0" presId="urn:microsoft.com/office/officeart/2005/8/layout/arrow2"/>
    <dgm:cxn modelId="{1E134684-5035-43FF-9890-31379BAFAC13}" type="presParOf" srcId="{5564A69C-CC57-4519-9394-E690D176CFCD}" destId="{E15D94BA-EB09-4F37-B724-5F5AE6805F26}" srcOrd="1" destOrd="0" presId="urn:microsoft.com/office/officeart/2005/8/layout/arrow2"/>
    <dgm:cxn modelId="{A61786DA-A2B5-47A1-B078-B97A0ED4A45C}" type="presParOf" srcId="{E15D94BA-EB09-4F37-B724-5F5AE6805F26}" destId="{C648484A-F52C-44CB-9FF1-9100FD7B7C25}" srcOrd="0" destOrd="0" presId="urn:microsoft.com/office/officeart/2005/8/layout/arrow2"/>
    <dgm:cxn modelId="{979BEE55-0C5E-4295-8838-2835BE88D30D}" type="presParOf" srcId="{E15D94BA-EB09-4F37-B724-5F5AE6805F26}" destId="{1D313F4C-A9E5-4076-8027-19323509C1C9}" srcOrd="1" destOrd="0" presId="urn:microsoft.com/office/officeart/2005/8/layout/arrow2"/>
    <dgm:cxn modelId="{ECA58A61-A054-462B-AB12-958D7B9D2580}" type="presParOf" srcId="{E15D94BA-EB09-4F37-B724-5F5AE6805F26}" destId="{582F5AD2-A4B0-469C-99C2-E026A5647EA3}" srcOrd="2" destOrd="0" presId="urn:microsoft.com/office/officeart/2005/8/layout/arrow2"/>
    <dgm:cxn modelId="{C493BE7F-D332-4BA0-9CE0-38904233396F}" type="presParOf" srcId="{E15D94BA-EB09-4F37-B724-5F5AE6805F26}" destId="{0575F565-5918-444E-8841-B2AAC3BC0AAC}" srcOrd="3" destOrd="0" presId="urn:microsoft.com/office/officeart/2005/8/layout/arrow2"/>
    <dgm:cxn modelId="{FD4E0AED-F748-41E1-8BC8-29254DC565BF}" type="presParOf" srcId="{E15D94BA-EB09-4F37-B724-5F5AE6805F26}" destId="{A2B16D87-15DB-4520-9CFA-E21282FB15C9}" srcOrd="4" destOrd="0" presId="urn:microsoft.com/office/officeart/2005/8/layout/arrow2"/>
    <dgm:cxn modelId="{644BC40D-0376-41D8-B3FA-1C2324D1735C}" type="presParOf" srcId="{E15D94BA-EB09-4F37-B724-5F5AE6805F26}" destId="{349C00A6-0CA3-4908-9CAE-EC7190185F45}" srcOrd="5" destOrd="0" presId="urn:microsoft.com/office/officeart/2005/8/layout/arrow2"/>
    <dgm:cxn modelId="{9C91856C-A1D8-4103-843C-EA8989BB622D}" type="presParOf" srcId="{E15D94BA-EB09-4F37-B724-5F5AE6805F26}" destId="{FD797912-FA9F-4421-A53E-AC6C93938D4C}" srcOrd="6" destOrd="0" presId="urn:microsoft.com/office/officeart/2005/8/layout/arrow2"/>
    <dgm:cxn modelId="{27CAEF06-B299-4BDA-9EBB-3EBBE1E408D7}" type="presParOf" srcId="{E15D94BA-EB09-4F37-B724-5F5AE6805F26}" destId="{5A6D069C-1F8C-4020-83F1-02372127CAFE}" srcOrd="7" destOrd="0" presId="urn:microsoft.com/office/officeart/2005/8/layout/arrow2"/>
    <dgm:cxn modelId="{B2B02BFB-E46C-4066-88FD-182B4BB94E94}" type="presParOf" srcId="{E15D94BA-EB09-4F37-B724-5F5AE6805F26}" destId="{75AA80EB-FBBE-4F7A-8C1D-8507094E3BBD}" srcOrd="8" destOrd="0" presId="urn:microsoft.com/office/officeart/2005/8/layout/arrow2"/>
    <dgm:cxn modelId="{D9EFDB60-4D3C-432C-93E7-AC4F877BCA5B}" type="presParOf" srcId="{E15D94BA-EB09-4F37-B724-5F5AE6805F26}" destId="{44E78E0F-3870-426E-B077-36AC821F5FA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5703A-870D-434D-AFAF-13F35465BA92}">
      <dsp:nvSpPr>
        <dsp:cNvPr id="0" name=""/>
        <dsp:cNvSpPr/>
      </dsp:nvSpPr>
      <dsp:spPr>
        <a:xfrm>
          <a:off x="360520" y="1438"/>
          <a:ext cx="2447827" cy="24478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baseline="0" smtClean="0"/>
            <a:t>Blockchain Protocol Layer</a:t>
          </a:r>
          <a:endParaRPr lang="en-US" sz="20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smtClean="0"/>
            <a:t>Ledger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smtClean="0"/>
            <a:t>Validator Nodes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smtClean="0"/>
            <a:t>Observer Nodes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baseline="0" smtClean="0"/>
            <a:t>Agents</a:t>
          </a:r>
          <a:endParaRPr lang="en-US" sz="1600" kern="1200"/>
        </a:p>
      </dsp:txBody>
      <dsp:txXfrm>
        <a:off x="718996" y="359914"/>
        <a:ext cx="1730875" cy="1730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711DC-CC82-473F-805A-AF4C44B72CD9}">
      <dsp:nvSpPr>
        <dsp:cNvPr id="0" name=""/>
        <dsp:cNvSpPr/>
      </dsp:nvSpPr>
      <dsp:spPr>
        <a:xfrm>
          <a:off x="142417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8484A-F52C-44CB-9FF1-9100FD7B7C25}">
      <dsp:nvSpPr>
        <dsp:cNvPr id="0" name=""/>
        <dsp:cNvSpPr/>
      </dsp:nvSpPr>
      <dsp:spPr>
        <a:xfrm>
          <a:off x="782903" y="3021990"/>
          <a:ext cx="149555" cy="149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13F4C-A9E5-4076-8027-19323509C1C9}">
      <dsp:nvSpPr>
        <dsp:cNvPr id="0" name=""/>
        <dsp:cNvSpPr/>
      </dsp:nvSpPr>
      <dsp:spPr>
        <a:xfrm>
          <a:off x="622725" y="3096768"/>
          <a:ext cx="851814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Bootstrap SCAN</a:t>
          </a:r>
          <a:endParaRPr lang="en-US" sz="1400" kern="1200" dirty="0"/>
        </a:p>
      </dsp:txBody>
      <dsp:txXfrm>
        <a:off x="622725" y="3096768"/>
        <a:ext cx="851814" cy="967232"/>
      </dsp:txXfrm>
    </dsp:sp>
    <dsp:sp modelId="{582F5AD2-A4B0-469C-99C2-E026A5647EA3}">
      <dsp:nvSpPr>
        <dsp:cNvPr id="0" name=""/>
        <dsp:cNvSpPr/>
      </dsp:nvSpPr>
      <dsp:spPr>
        <a:xfrm>
          <a:off x="1592452" y="2244140"/>
          <a:ext cx="234086" cy="23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5F565-5918-444E-8841-B2AAC3BC0AAC}">
      <dsp:nvSpPr>
        <dsp:cNvPr id="0" name=""/>
        <dsp:cNvSpPr/>
      </dsp:nvSpPr>
      <dsp:spPr>
        <a:xfrm>
          <a:off x="1849105" y="2361183"/>
          <a:ext cx="1079398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Expanding SCAN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-Adding Participants</a:t>
          </a:r>
          <a:endParaRPr lang="en-US" sz="1200" kern="1200" dirty="0"/>
        </a:p>
      </dsp:txBody>
      <dsp:txXfrm>
        <a:off x="1849105" y="2361183"/>
        <a:ext cx="1079398" cy="1702816"/>
      </dsp:txXfrm>
    </dsp:sp>
    <dsp:sp modelId="{A2B16D87-15DB-4520-9CFA-E21282FB15C9}">
      <dsp:nvSpPr>
        <dsp:cNvPr id="0" name=""/>
        <dsp:cNvSpPr/>
      </dsp:nvSpPr>
      <dsp:spPr>
        <a:xfrm>
          <a:off x="2632836" y="1623974"/>
          <a:ext cx="312115" cy="312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C00A6-0CA3-4908-9CAE-EC7190185F45}">
      <dsp:nvSpPr>
        <dsp:cNvPr id="0" name=""/>
        <dsp:cNvSpPr/>
      </dsp:nvSpPr>
      <dsp:spPr>
        <a:xfrm>
          <a:off x="2942690" y="1780031"/>
          <a:ext cx="1254963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Community Building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Foundation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 Crowd sourcing</a:t>
          </a:r>
          <a:endParaRPr lang="en-US" sz="1200" kern="1200" dirty="0"/>
        </a:p>
      </dsp:txBody>
      <dsp:txXfrm>
        <a:off x="2942690" y="1780031"/>
        <a:ext cx="1254963" cy="2283968"/>
      </dsp:txXfrm>
    </dsp:sp>
    <dsp:sp modelId="{FD797912-FA9F-4421-A53E-AC6C93938D4C}">
      <dsp:nvSpPr>
        <dsp:cNvPr id="0" name=""/>
        <dsp:cNvSpPr/>
      </dsp:nvSpPr>
      <dsp:spPr>
        <a:xfrm>
          <a:off x="3927649" y="1107438"/>
          <a:ext cx="403148" cy="403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D069C-1F8C-4020-83F1-02372127CAFE}">
      <dsp:nvSpPr>
        <dsp:cNvPr id="0" name=""/>
        <dsp:cNvSpPr/>
      </dsp:nvSpPr>
      <dsp:spPr>
        <a:xfrm>
          <a:off x="4222888" y="1341119"/>
          <a:ext cx="2152515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Sustaining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SCAN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Incentives to organization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First to disclose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Claim SCU</a:t>
          </a:r>
          <a:endParaRPr lang="en-US" sz="1200" kern="1200" dirty="0"/>
        </a:p>
      </dsp:txBody>
      <dsp:txXfrm>
        <a:off x="4222888" y="1341119"/>
        <a:ext cx="2152515" cy="2722880"/>
      </dsp:txXfrm>
    </dsp:sp>
    <dsp:sp modelId="{75AA80EB-FBBE-4F7A-8C1D-8507094E3BBD}">
      <dsp:nvSpPr>
        <dsp:cNvPr id="0" name=""/>
        <dsp:cNvSpPr/>
      </dsp:nvSpPr>
      <dsp:spPr>
        <a:xfrm>
          <a:off x="5175462" y="962170"/>
          <a:ext cx="513689" cy="513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78E0F-3870-426E-B077-36AC821F5FAB}">
      <dsp:nvSpPr>
        <dsp:cNvPr id="0" name=""/>
        <dsp:cNvSpPr/>
      </dsp:nvSpPr>
      <dsp:spPr>
        <a:xfrm>
          <a:off x="5486754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SCAN Services </a:t>
          </a:r>
          <a:endParaRPr lang="en-US" sz="1400" kern="1200" dirty="0"/>
        </a:p>
      </dsp:txBody>
      <dsp:txXfrm>
        <a:off x="5486754" y="1072895"/>
        <a:ext cx="1300480" cy="299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E3446-C668-0D46-A475-03A018C9F99C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BF56-9358-E64E-A12C-E94F23D7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6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D2418-5498-496B-9B3E-912B9D6443B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5EBE-E194-4A8A-BBBE-6B90DE988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5A891-30BF-4979-9638-3BACFEF8EFD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1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310123"/>
            <a:ext cx="4635500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800" u="sng" dirty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50" b="1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3348038"/>
            <a:ext cx="3190875" cy="13977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7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21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37856"/>
            <a:ext cx="2732400" cy="22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7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33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colo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 userDrawn="1"/>
        </p:nvSpPr>
        <p:spPr>
          <a:xfrm>
            <a:off x="3886688" y="2623199"/>
            <a:ext cx="2231136" cy="2231136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3200" y="1295399"/>
            <a:ext cx="2260600" cy="2540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3200" y="1674584"/>
            <a:ext cx="2260600" cy="30851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copy in 30pt.Tempus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928633" y="584200"/>
            <a:ext cx="4064000" cy="4064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icon to add color picture</a:t>
            </a:r>
          </a:p>
        </p:txBody>
      </p:sp>
    </p:spTree>
    <p:extLst>
      <p:ext uri="{BB962C8B-B14F-4D97-AF65-F5344CB8AC3E}">
        <p14:creationId xmlns:p14="http://schemas.microsoft.com/office/powerpoint/2010/main" val="42010130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quare B/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492565" y="0"/>
            <a:ext cx="5638800" cy="4406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Click icon to add black &amp; white image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03200" y="1295399"/>
            <a:ext cx="2260600" cy="2540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3200" y="1674584"/>
            <a:ext cx="2260600" cy="30851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copy in 30pt.Tempus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266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with B/W backgrou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31300" cy="4902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black &amp; white background image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3198" y="1278082"/>
            <a:ext cx="2651760" cy="997527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copy in 10pt.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188664" y="1278082"/>
            <a:ext cx="2651760" cy="997527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174130" y="1278082"/>
            <a:ext cx="2651760" cy="997527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cxnSp>
        <p:nvCxnSpPr>
          <p:cNvPr id="20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9424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colo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7233" y="3896489"/>
            <a:ext cx="2061471" cy="184150"/>
          </a:xfrm>
        </p:spPr>
        <p:txBody>
          <a:bodyPr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7233" y="4168908"/>
            <a:ext cx="2061471" cy="671315"/>
          </a:xfrm>
        </p:spPr>
        <p:txBody>
          <a:bodyPr t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432164" y="3896489"/>
            <a:ext cx="2061471" cy="184150"/>
          </a:xfrm>
        </p:spPr>
        <p:txBody>
          <a:bodyPr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432164" y="4168908"/>
            <a:ext cx="2061471" cy="671315"/>
          </a:xfrm>
        </p:spPr>
        <p:txBody>
          <a:bodyPr t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37095" y="3896489"/>
            <a:ext cx="2061471" cy="184150"/>
          </a:xfrm>
        </p:spPr>
        <p:txBody>
          <a:bodyPr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37095" y="4168908"/>
            <a:ext cx="2061471" cy="671315"/>
          </a:xfrm>
        </p:spPr>
        <p:txBody>
          <a:bodyPr t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42025" y="3896489"/>
            <a:ext cx="2061471" cy="184150"/>
          </a:xfrm>
        </p:spPr>
        <p:txBody>
          <a:bodyPr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842025" y="4168908"/>
            <a:ext cx="2061471" cy="671315"/>
          </a:xfrm>
        </p:spPr>
        <p:txBody>
          <a:bodyPr tIns="0" b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cxnSp>
        <p:nvCxnSpPr>
          <p:cNvPr id="23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237556" y="1701800"/>
            <a:ext cx="20574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color image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2442487" y="1701800"/>
            <a:ext cx="20574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color image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647418" y="1701800"/>
            <a:ext cx="20574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color image</a:t>
            </a:r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852349" y="1701800"/>
            <a:ext cx="20574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color image</a:t>
            </a:r>
          </a:p>
        </p:txBody>
      </p:sp>
    </p:spTree>
    <p:extLst>
      <p:ext uri="{BB962C8B-B14F-4D97-AF65-F5344CB8AC3E}">
        <p14:creationId xmlns:p14="http://schemas.microsoft.com/office/powerpoint/2010/main" val="11023292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 points and colo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24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203199" y="2806142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9281" y="2903314"/>
            <a:ext cx="2089075" cy="390893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Duis rutrum vestibulum ornare. Integer cursus eu elit mollis suscipit</a:t>
            </a:r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2794448" y="2806142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70530" y="2687409"/>
            <a:ext cx="2089075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70530" y="2903314"/>
            <a:ext cx="2089075" cy="390893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Duis rutrum vestibulum ornare. Integer cursus eu elit mollis suscipit</a:t>
            </a:r>
          </a:p>
        </p:txBody>
      </p:sp>
      <p:sp>
        <p:nvSpPr>
          <p:cNvPr id="31" name="Text Placeholder 38"/>
          <p:cNvSpPr>
            <a:spLocks noGrp="1"/>
          </p:cNvSpPr>
          <p:nvPr>
            <p:ph type="body" sz="quarter" idx="19" hasCustomPrompt="1"/>
          </p:nvPr>
        </p:nvSpPr>
        <p:spPr>
          <a:xfrm>
            <a:off x="203199" y="3890030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79281" y="3771297"/>
            <a:ext cx="2089075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79281" y="3987202"/>
            <a:ext cx="2089075" cy="390893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Duis rutrum vestibulum ornare. Integer cursus eu elit mollis suscipit</a:t>
            </a:r>
          </a:p>
        </p:txBody>
      </p:sp>
      <p:sp>
        <p:nvSpPr>
          <p:cNvPr id="44" name="Text Placeholder 38"/>
          <p:cNvSpPr>
            <a:spLocks noGrp="1"/>
          </p:cNvSpPr>
          <p:nvPr>
            <p:ph type="body" sz="quarter" idx="22" hasCustomPrompt="1"/>
          </p:nvPr>
        </p:nvSpPr>
        <p:spPr>
          <a:xfrm>
            <a:off x="2794448" y="3890030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70530" y="3771297"/>
            <a:ext cx="2089075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 point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170530" y="3987202"/>
            <a:ext cx="2089075" cy="390893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Duis rutrum vestibulum ornare. Integer cursus eu elit mollis suscipit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3199" y="1295399"/>
            <a:ext cx="5056406" cy="6858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79281" y="2687409"/>
            <a:ext cx="2089075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Bullet point</a:t>
            </a:r>
          </a:p>
        </p:txBody>
      </p:sp>
      <p:cxnSp>
        <p:nvCxnSpPr>
          <p:cNvPr id="25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5562600" y="254000"/>
            <a:ext cx="35687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9476612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 userDrawn="1"/>
        </p:nvSpPr>
        <p:spPr>
          <a:xfrm>
            <a:off x="-1305083" y="81859"/>
            <a:ext cx="4954598" cy="495459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Quote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3199" y="2184399"/>
            <a:ext cx="3794374" cy="8763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.”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199" y="3174999"/>
            <a:ext cx="3794374" cy="203202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Author name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455886" y="2184399"/>
            <a:ext cx="4428402" cy="1850572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1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</p:txBody>
      </p:sp>
      <p:cxnSp>
        <p:nvCxnSpPr>
          <p:cNvPr id="15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72473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58807"/>
            <a:ext cx="3759201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quote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1295399"/>
            <a:ext cx="3556000" cy="475344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Small table with optional highlight column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1" y="1861147"/>
            <a:ext cx="3556000" cy="2826742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 hasCustomPrompt="1"/>
          </p:nvPr>
        </p:nvSpPr>
        <p:spPr>
          <a:xfrm>
            <a:off x="4035425" y="1295400"/>
            <a:ext cx="4889500" cy="3392488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90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1" y="1295400"/>
            <a:ext cx="3556000" cy="3392489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copy in 24pt.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035425" y="1295400"/>
            <a:ext cx="4889500" cy="3392488"/>
          </a:xfrm>
        </p:spPr>
        <p:txBody>
          <a:bodyPr/>
          <a:lstStyle>
            <a:lvl1pPr marL="171450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 sz="1400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chart/graph</a:t>
            </a:r>
          </a:p>
        </p:txBody>
      </p:sp>
      <p:cxnSp>
        <p:nvCxnSpPr>
          <p:cNvPr id="18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8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1295401"/>
            <a:ext cx="4673600" cy="3061446"/>
          </a:xfrm>
        </p:spPr>
        <p:txBody>
          <a:bodyPr numCol="2" spcCol="27432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Two column body copy in size 12pt or 10pt as minimum.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 hasCustomPrompt="1"/>
          </p:nvPr>
        </p:nvSpPr>
        <p:spPr>
          <a:xfrm>
            <a:off x="5225143" y="696913"/>
            <a:ext cx="3699782" cy="39338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Infographics/SmartArt</a:t>
            </a: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63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resenter's Pictur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310123"/>
            <a:ext cx="4635500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800" u="sng" dirty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9863" y="3515143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50" b="1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229863" y="3724346"/>
            <a:ext cx="3190875" cy="307903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kumimoji="0" lang="en-US" sz="95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</p:txBody>
      </p:sp>
      <p:sp>
        <p:nvSpPr>
          <p:cNvPr id="15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37856"/>
            <a:ext cx="2732400" cy="2294480"/>
          </a:xfrm>
          <a:prstGeom prst="rect">
            <a:avLst/>
          </a:prstGeom>
        </p:spPr>
      </p:pic>
      <p:sp>
        <p:nvSpPr>
          <p:cNvPr id="13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289307" y="3365500"/>
            <a:ext cx="774700" cy="7747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7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add Presenter’s 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08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8"/>
            <a:ext cx="3200400" cy="466022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Map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6114" y="874485"/>
            <a:ext cx="4025901" cy="943164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Body copy in 30pt.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pic>
        <p:nvPicPr>
          <p:cNvPr id="17" name="Ma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905" y="542375"/>
            <a:ext cx="4720038" cy="31152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541202" y="38082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39511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008052" y="38082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038850" y="39511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493952" y="38082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7524750" y="39511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541202" y="41511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4572000" y="42940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6008052" y="41511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6038850" y="42940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7493952" y="4151176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Country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524750" y="4294051"/>
            <a:ext cx="1361770" cy="123111"/>
          </a:xfrm>
        </p:spPr>
        <p:txBody>
          <a:bodyPr wrap="square"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0"/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116114" y="2695541"/>
            <a:ext cx="1963055" cy="431074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Bulletpoints</a:t>
            </a:r>
            <a:r>
              <a:rPr lang="en-US" dirty="0"/>
              <a:t> in minimum of 18pt.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4776469" y="1277751"/>
            <a:ext cx="390843" cy="388006"/>
          </a:xfrm>
          <a:prstGeom prst="ellipse">
            <a:avLst/>
          </a:prstGeom>
          <a:solidFill>
            <a:schemeClr val="accent1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6552294" y="1197316"/>
            <a:ext cx="390843" cy="388006"/>
          </a:xfrm>
          <a:prstGeom prst="ellipse">
            <a:avLst/>
          </a:prstGeom>
          <a:solidFill>
            <a:schemeClr val="accent5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7044205" y="1471754"/>
            <a:ext cx="390843" cy="388006"/>
          </a:xfrm>
          <a:prstGeom prst="ellipse">
            <a:avLst/>
          </a:prstGeom>
          <a:solidFill>
            <a:schemeClr val="accent2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5648007" y="2245350"/>
            <a:ext cx="390843" cy="388006"/>
          </a:xfrm>
          <a:prstGeom prst="ellipse">
            <a:avLst/>
          </a:prstGeom>
          <a:solidFill>
            <a:schemeClr val="accent6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7665244" y="1743700"/>
            <a:ext cx="390843" cy="388006"/>
          </a:xfrm>
          <a:prstGeom prst="ellipse">
            <a:avLst/>
          </a:prstGeom>
          <a:solidFill>
            <a:schemeClr val="accent4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7953949" y="1355694"/>
            <a:ext cx="390843" cy="388006"/>
          </a:xfrm>
          <a:prstGeom prst="ellipse">
            <a:avLst/>
          </a:prstGeom>
          <a:solidFill>
            <a:schemeClr val="accent3"/>
          </a:solidFill>
        </p:spPr>
        <p:txBody>
          <a:bodyPr lIns="0" rIns="0" anchor="ctr" anchorCtr="0"/>
          <a:lstStyle>
            <a:lvl1pPr marL="0" indent="0" algn="ctr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116114" y="3229894"/>
            <a:ext cx="1963055" cy="295819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116114" y="3628992"/>
            <a:ext cx="1963055" cy="570139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2178960" y="2695541"/>
            <a:ext cx="1963055" cy="431074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Tempus eu </a:t>
            </a:r>
            <a:r>
              <a:rPr lang="fr-FR" dirty="0" err="1"/>
              <a:t>orci</a:t>
            </a:r>
            <a:r>
              <a:rPr lang="fr-FR" dirty="0"/>
              <a:t> in,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</a:t>
            </a:r>
            <a:r>
              <a:rPr lang="fr-FR" dirty="0" err="1"/>
              <a:t>felis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ut </a:t>
            </a:r>
            <a:r>
              <a:rPr lang="fr-FR" dirty="0" err="1"/>
              <a:t>augue</a:t>
            </a:r>
            <a:r>
              <a:rPr lang="fr-FR" dirty="0"/>
              <a:t> et </a:t>
            </a:r>
            <a:r>
              <a:rPr lang="fr-FR" dirty="0" err="1"/>
              <a:t>sapien</a:t>
            </a:r>
            <a:r>
              <a:rPr lang="fr-FR" dirty="0"/>
              <a:t> </a:t>
            </a:r>
            <a:r>
              <a:rPr lang="fr-FR" dirty="0" err="1"/>
              <a:t>mattis</a:t>
            </a:r>
            <a:r>
              <a:rPr lang="fr-FR" dirty="0"/>
              <a:t> </a:t>
            </a:r>
            <a:r>
              <a:rPr lang="fr-FR" dirty="0" err="1"/>
              <a:t>scelerisque</a:t>
            </a:r>
            <a:r>
              <a:rPr lang="fr-FR" dirty="0"/>
              <a:t>. 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2178960" y="3229894"/>
            <a:ext cx="1963055" cy="295819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Curabitur eget nunc vitae orci commodo accumsan.</a:t>
            </a:r>
            <a:endParaRPr lang="en-US" dirty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178960" y="3628992"/>
            <a:ext cx="1963055" cy="570139"/>
          </a:xfrm>
        </p:spPr>
        <p:txBody>
          <a:bodyPr lIns="0" tIns="0" rIns="0" b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116114" y="1855792"/>
            <a:ext cx="4025901" cy="720140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cxnSp>
        <p:nvCxnSpPr>
          <p:cNvPr id="38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9695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mple Time Pl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9"/>
          <p:cNvSpPr>
            <a:spLocks noGrp="1"/>
          </p:cNvSpPr>
          <p:nvPr>
            <p:ph type="pic" sz="quarter" idx="52" hasCustomPrompt="1"/>
          </p:nvPr>
        </p:nvSpPr>
        <p:spPr>
          <a:xfrm>
            <a:off x="152400" y="809262"/>
            <a:ext cx="8839200" cy="39504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insert a Time Plan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2368263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3835113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321013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8"/>
            <a:ext cx="3200400" cy="466022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Simple Time Plan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2368263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3835113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5321013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cxnSp>
        <p:nvCxnSpPr>
          <p:cNvPr id="18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596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meline/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9"/>
          <p:cNvSpPr>
            <a:spLocks noGrp="1"/>
          </p:cNvSpPr>
          <p:nvPr>
            <p:ph type="pic" sz="quarter" idx="52" hasCustomPrompt="1"/>
          </p:nvPr>
        </p:nvSpPr>
        <p:spPr>
          <a:xfrm>
            <a:off x="3378200" y="809262"/>
            <a:ext cx="5664200" cy="395042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insert a Timeline/Roadmap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096702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563552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7049452" y="1221193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8"/>
            <a:ext cx="3378200" cy="466022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Timeline/Roadmap with text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4096702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54" hasCustomPrompt="1"/>
          </p:nvPr>
        </p:nvSpPr>
        <p:spPr>
          <a:xfrm>
            <a:off x="5563552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7049452" y="4209720"/>
            <a:ext cx="1392568" cy="123111"/>
          </a:xfrm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800" b="1"/>
            </a:lvl1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203200" y="1286353"/>
            <a:ext cx="654050" cy="649302"/>
          </a:xfrm>
          <a:prstGeom prst="ellipse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txBody>
          <a:bodyPr lIns="0" rIns="0"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704055" y="1348393"/>
            <a:ext cx="2048669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704055" y="1569212"/>
            <a:ext cx="2048669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203200" y="2343628"/>
            <a:ext cx="654050" cy="64930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lIns="0" rIns="0"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704055" y="2405668"/>
            <a:ext cx="2048669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704055" y="2626487"/>
            <a:ext cx="2048669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60" hasCustomPrompt="1"/>
          </p:nvPr>
        </p:nvSpPr>
        <p:spPr>
          <a:xfrm>
            <a:off x="203200" y="3425296"/>
            <a:ext cx="654050" cy="649302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txBody>
          <a:bodyPr lIns="0" rIns="0" anchor="ctr" anchorCtr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US" sz="800" b="0" u="sng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61" hasCustomPrompt="1"/>
          </p:nvPr>
        </p:nvSpPr>
        <p:spPr>
          <a:xfrm>
            <a:off x="704055" y="3487336"/>
            <a:ext cx="2048669" cy="215444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62" hasCustomPrompt="1"/>
          </p:nvPr>
        </p:nvSpPr>
        <p:spPr>
          <a:xfrm>
            <a:off x="704055" y="3708155"/>
            <a:ext cx="2048669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endParaRPr lang="en-US" dirty="0"/>
          </a:p>
        </p:txBody>
      </p:sp>
      <p:cxnSp>
        <p:nvCxnSpPr>
          <p:cNvPr id="28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0307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Colo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4"/>
          <p:cNvSpPr>
            <a:spLocks noGrp="1"/>
          </p:cNvSpPr>
          <p:nvPr>
            <p:ph type="pic" sz="quarter" idx="36" hasCustomPrompt="1"/>
          </p:nvPr>
        </p:nvSpPr>
        <p:spPr>
          <a:xfrm>
            <a:off x="4303714" y="0"/>
            <a:ext cx="3499859" cy="488473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 sz="1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add Color Image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221676" y="0"/>
            <a:ext cx="2921000" cy="489411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24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203199" y="2231277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79281" y="2496914"/>
            <a:ext cx="3310548" cy="502381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3199" y="1295399"/>
            <a:ext cx="3686630" cy="6858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79281" y="2281009"/>
            <a:ext cx="3310548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Business Context</a:t>
            </a:r>
          </a:p>
        </p:txBody>
      </p:sp>
      <p:sp>
        <p:nvSpPr>
          <p:cNvPr id="26" name="Text Placeholder 38"/>
          <p:cNvSpPr>
            <a:spLocks noGrp="1"/>
          </p:cNvSpPr>
          <p:nvPr>
            <p:ph type="body" sz="quarter" idx="27" hasCustomPrompt="1"/>
          </p:nvPr>
        </p:nvSpPr>
        <p:spPr>
          <a:xfrm>
            <a:off x="203199" y="3155214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579281" y="3371119"/>
            <a:ext cx="3310548" cy="502381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79281" y="3155214"/>
            <a:ext cx="3310548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Solution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5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203199" y="3994800"/>
            <a:ext cx="337820" cy="33693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Arial" pitchFamily="34" charset="0"/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579281" y="4247419"/>
            <a:ext cx="3310548" cy="502381"/>
          </a:xfrm>
        </p:spPr>
        <p:txBody>
          <a:bodyPr tIns="0"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79281" y="4031514"/>
            <a:ext cx="3310548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Business Context</a:t>
            </a:r>
          </a:p>
        </p:txBody>
      </p:sp>
      <p:sp>
        <p:nvSpPr>
          <p:cNvPr id="30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498663" y="931094"/>
            <a:ext cx="2400140" cy="3131640"/>
          </a:xfrm>
        </p:spPr>
        <p:txBody>
          <a:bodyPr tIns="0"/>
          <a:lstStyle>
            <a:lvl1pPr marL="171450" indent="-171450" algn="l" defTabSz="1828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lang="en-US" sz="7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  <a:p>
            <a:pPr lvl="0"/>
            <a:r>
              <a:rPr lang="pt-BR" dirty="0"/>
              <a:t>Side notes</a:t>
            </a:r>
            <a:br>
              <a:rPr lang="pt-BR" dirty="0"/>
            </a:br>
            <a:r>
              <a:rPr lang="pt-BR" dirty="0"/>
              <a:t>Tempus eu orci in, consectetur congue felis. Donec ut augue et sapien mattis scelerisque. Curabitur eget nunc vitae orci commodo accumsan. 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498663" y="664389"/>
            <a:ext cx="2400140" cy="182563"/>
          </a:xfrm>
        </p:spPr>
        <p:txBody>
          <a:bodyPr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Value Wipro brings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35" hasCustomPrompt="1"/>
          </p:nvPr>
        </p:nvSpPr>
        <p:spPr>
          <a:xfrm>
            <a:off x="6498663" y="4128262"/>
            <a:ext cx="652955" cy="650994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 dirty="0"/>
              <a:t>View video</a:t>
            </a:r>
          </a:p>
        </p:txBody>
      </p:sp>
      <p:cxnSp>
        <p:nvCxnSpPr>
          <p:cNvPr id="29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0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3200400" cy="5412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Team Structure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82322" y="1088221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30" name="Pladsholder til tekst 62"/>
          <p:cNvSpPr>
            <a:spLocks noGrp="1"/>
          </p:cNvSpPr>
          <p:nvPr>
            <p:ph type="body" sz="quarter" idx="30"/>
          </p:nvPr>
        </p:nvSpPr>
        <p:spPr>
          <a:xfrm>
            <a:off x="382322" y="1937202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31" name="Pladsholder til tekst 63"/>
          <p:cNvSpPr>
            <a:spLocks noGrp="1"/>
          </p:cNvSpPr>
          <p:nvPr>
            <p:ph type="body" sz="quarter" idx="31" hasCustomPrompt="1"/>
          </p:nvPr>
        </p:nvSpPr>
        <p:spPr>
          <a:xfrm>
            <a:off x="382322" y="2188787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2605492" y="1088221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34" name="Pladsholder til tekst 62"/>
          <p:cNvSpPr>
            <a:spLocks noGrp="1"/>
          </p:cNvSpPr>
          <p:nvPr>
            <p:ph type="body" sz="quarter" idx="34"/>
          </p:nvPr>
        </p:nvSpPr>
        <p:spPr>
          <a:xfrm>
            <a:off x="2605492" y="1937202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35" name="Pladsholder til tekst 63"/>
          <p:cNvSpPr>
            <a:spLocks noGrp="1"/>
          </p:cNvSpPr>
          <p:nvPr>
            <p:ph type="body" sz="quarter" idx="35" hasCustomPrompt="1"/>
          </p:nvPr>
        </p:nvSpPr>
        <p:spPr>
          <a:xfrm>
            <a:off x="2605492" y="2188787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37" hasCustomPrompt="1"/>
          </p:nvPr>
        </p:nvSpPr>
        <p:spPr>
          <a:xfrm>
            <a:off x="4828662" y="1088221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38" name="Pladsholder til tekst 62"/>
          <p:cNvSpPr>
            <a:spLocks noGrp="1"/>
          </p:cNvSpPr>
          <p:nvPr>
            <p:ph type="body" sz="quarter" idx="38"/>
          </p:nvPr>
        </p:nvSpPr>
        <p:spPr>
          <a:xfrm>
            <a:off x="4828662" y="1937202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39" name="Pladsholder til tekst 63"/>
          <p:cNvSpPr>
            <a:spLocks noGrp="1"/>
          </p:cNvSpPr>
          <p:nvPr>
            <p:ph type="body" sz="quarter" idx="39" hasCustomPrompt="1"/>
          </p:nvPr>
        </p:nvSpPr>
        <p:spPr>
          <a:xfrm>
            <a:off x="4828662" y="2188787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41" hasCustomPrompt="1"/>
          </p:nvPr>
        </p:nvSpPr>
        <p:spPr>
          <a:xfrm>
            <a:off x="7051832" y="1088221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42" name="Pladsholder til tekst 62"/>
          <p:cNvSpPr>
            <a:spLocks noGrp="1"/>
          </p:cNvSpPr>
          <p:nvPr>
            <p:ph type="body" sz="quarter" idx="42"/>
          </p:nvPr>
        </p:nvSpPr>
        <p:spPr>
          <a:xfrm>
            <a:off x="7051832" y="1937202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43" name="Pladsholder til tekst 63"/>
          <p:cNvSpPr>
            <a:spLocks noGrp="1"/>
          </p:cNvSpPr>
          <p:nvPr>
            <p:ph type="body" sz="quarter" idx="43" hasCustomPrompt="1"/>
          </p:nvPr>
        </p:nvSpPr>
        <p:spPr>
          <a:xfrm>
            <a:off x="7051832" y="2188787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62" name="Picture Placeholder 9"/>
          <p:cNvSpPr>
            <a:spLocks noGrp="1"/>
          </p:cNvSpPr>
          <p:nvPr>
            <p:ph type="pic" sz="quarter" idx="45" hasCustomPrompt="1"/>
          </p:nvPr>
        </p:nvSpPr>
        <p:spPr>
          <a:xfrm>
            <a:off x="382322" y="3033135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63" name="Pladsholder til tekst 62"/>
          <p:cNvSpPr>
            <a:spLocks noGrp="1"/>
          </p:cNvSpPr>
          <p:nvPr>
            <p:ph type="body" sz="quarter" idx="46"/>
          </p:nvPr>
        </p:nvSpPr>
        <p:spPr>
          <a:xfrm>
            <a:off x="382322" y="3882116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64" name="Pladsholder til tekst 63"/>
          <p:cNvSpPr>
            <a:spLocks noGrp="1"/>
          </p:cNvSpPr>
          <p:nvPr>
            <p:ph type="body" sz="quarter" idx="47" hasCustomPrompt="1"/>
          </p:nvPr>
        </p:nvSpPr>
        <p:spPr>
          <a:xfrm>
            <a:off x="382322" y="4133701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66" name="Picture Placeholder 9"/>
          <p:cNvSpPr>
            <a:spLocks noGrp="1"/>
          </p:cNvSpPr>
          <p:nvPr>
            <p:ph type="pic" sz="quarter" idx="49" hasCustomPrompt="1"/>
          </p:nvPr>
        </p:nvSpPr>
        <p:spPr>
          <a:xfrm>
            <a:off x="2605492" y="3033135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67" name="Pladsholder til tekst 62"/>
          <p:cNvSpPr>
            <a:spLocks noGrp="1"/>
          </p:cNvSpPr>
          <p:nvPr>
            <p:ph type="body" sz="quarter" idx="50"/>
          </p:nvPr>
        </p:nvSpPr>
        <p:spPr>
          <a:xfrm>
            <a:off x="2605492" y="3882116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68" name="Pladsholder til tekst 63"/>
          <p:cNvSpPr>
            <a:spLocks noGrp="1"/>
          </p:cNvSpPr>
          <p:nvPr>
            <p:ph type="body" sz="quarter" idx="51" hasCustomPrompt="1"/>
          </p:nvPr>
        </p:nvSpPr>
        <p:spPr>
          <a:xfrm>
            <a:off x="2605492" y="4133701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70" name="Picture Placeholder 9"/>
          <p:cNvSpPr>
            <a:spLocks noGrp="1"/>
          </p:cNvSpPr>
          <p:nvPr>
            <p:ph type="pic" sz="quarter" idx="53" hasCustomPrompt="1"/>
          </p:nvPr>
        </p:nvSpPr>
        <p:spPr>
          <a:xfrm>
            <a:off x="4828662" y="3033135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71" name="Pladsholder til tekst 62"/>
          <p:cNvSpPr>
            <a:spLocks noGrp="1"/>
          </p:cNvSpPr>
          <p:nvPr>
            <p:ph type="body" sz="quarter" idx="54"/>
          </p:nvPr>
        </p:nvSpPr>
        <p:spPr>
          <a:xfrm>
            <a:off x="4828662" y="3882116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72" name="Pladsholder til tekst 63"/>
          <p:cNvSpPr>
            <a:spLocks noGrp="1"/>
          </p:cNvSpPr>
          <p:nvPr>
            <p:ph type="body" sz="quarter" idx="55" hasCustomPrompt="1"/>
          </p:nvPr>
        </p:nvSpPr>
        <p:spPr>
          <a:xfrm>
            <a:off x="4828662" y="4133701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74" name="Picture Placeholder 9"/>
          <p:cNvSpPr>
            <a:spLocks noGrp="1"/>
          </p:cNvSpPr>
          <p:nvPr>
            <p:ph type="pic" sz="quarter" idx="57" hasCustomPrompt="1"/>
          </p:nvPr>
        </p:nvSpPr>
        <p:spPr>
          <a:xfrm>
            <a:off x="7051832" y="3033135"/>
            <a:ext cx="838200" cy="838200"/>
          </a:xfrm>
          <a:prstGeom prst="ellipse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Color Image</a:t>
            </a:r>
            <a:endParaRPr lang="en-IN" dirty="0"/>
          </a:p>
        </p:txBody>
      </p:sp>
      <p:sp>
        <p:nvSpPr>
          <p:cNvPr id="75" name="Pladsholder til tekst 62"/>
          <p:cNvSpPr>
            <a:spLocks noGrp="1"/>
          </p:cNvSpPr>
          <p:nvPr>
            <p:ph type="body" sz="quarter" idx="58"/>
          </p:nvPr>
        </p:nvSpPr>
        <p:spPr>
          <a:xfrm>
            <a:off x="7051832" y="3882116"/>
            <a:ext cx="1727200" cy="230657"/>
          </a:xfrm>
        </p:spPr>
        <p:txBody>
          <a:bodyPr/>
          <a:lstStyle>
            <a:lvl1pPr marL="0" indent="0" algn="l">
              <a:buNone/>
              <a:defRPr sz="105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Name and Last name</a:t>
            </a:r>
          </a:p>
          <a:p>
            <a:endParaRPr lang="en-GB" dirty="0"/>
          </a:p>
        </p:txBody>
      </p:sp>
      <p:sp>
        <p:nvSpPr>
          <p:cNvPr id="76" name="Pladsholder til tekst 63"/>
          <p:cNvSpPr>
            <a:spLocks noGrp="1"/>
          </p:cNvSpPr>
          <p:nvPr>
            <p:ph type="body" sz="quarter" idx="59" hasCustomPrompt="1"/>
          </p:nvPr>
        </p:nvSpPr>
        <p:spPr>
          <a:xfrm>
            <a:off x="7051832" y="4133701"/>
            <a:ext cx="1727200" cy="218100"/>
          </a:xfrm>
        </p:spPr>
        <p:txBody>
          <a:bodyPr/>
          <a:lstStyle>
            <a:lvl1pPr marL="0" indent="0" algn="l">
              <a:buNone/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Designation</a:t>
            </a:r>
          </a:p>
        </p:txBody>
      </p:sp>
      <p:sp>
        <p:nvSpPr>
          <p:cNvPr id="7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7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8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cxnSp>
        <p:nvCxnSpPr>
          <p:cNvPr id="36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90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310123"/>
            <a:ext cx="4635500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800" u="sng" dirty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 time</a:t>
            </a:r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50" b="1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30" name="Pladsholder til tekst 20"/>
          <p:cNvSpPr>
            <a:spLocks noGrp="1"/>
          </p:cNvSpPr>
          <p:nvPr>
            <p:ph type="body" sz="quarter" idx="36" hasCustomPrompt="1"/>
          </p:nvPr>
        </p:nvSpPr>
        <p:spPr>
          <a:xfrm>
            <a:off x="4582711" y="3424147"/>
            <a:ext cx="2782294" cy="14619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 sz="950" b="0" i="0">
                <a:latin typeface="+mn-lt"/>
              </a:defRPr>
            </a:lvl1pPr>
          </a:lstStyle>
          <a:p>
            <a:r>
              <a:rPr lang="en-GB" dirty="0" err="1"/>
              <a:t>Li</a:t>
            </a:r>
            <a:r>
              <a:rPr lang="en-GB" spc="11" dirty="0" err="1"/>
              <a:t>nked</a:t>
            </a:r>
            <a:r>
              <a:rPr lang="en-GB" dirty="0" err="1"/>
              <a:t>i</a:t>
            </a:r>
            <a:r>
              <a:rPr lang="en-GB" spc="11" dirty="0" err="1"/>
              <a:t>n</a:t>
            </a:r>
            <a:r>
              <a:rPr lang="en-GB" spc="11" dirty="0"/>
              <a:t> ID</a:t>
            </a:r>
            <a:endParaRPr lang="en-GB" dirty="0"/>
          </a:p>
        </p:txBody>
      </p:sp>
      <p:sp>
        <p:nvSpPr>
          <p:cNvPr id="31" name="Pladsholder til tekst 22"/>
          <p:cNvSpPr>
            <a:spLocks noGrp="1"/>
          </p:cNvSpPr>
          <p:nvPr>
            <p:ph type="body" sz="quarter" idx="38" hasCustomPrompt="1"/>
          </p:nvPr>
        </p:nvSpPr>
        <p:spPr>
          <a:xfrm>
            <a:off x="4582711" y="3705695"/>
            <a:ext cx="2782294" cy="14619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 sz="950" b="0" i="0">
                <a:latin typeface="+mn-lt"/>
              </a:defRPr>
            </a:lvl1pPr>
          </a:lstStyle>
          <a:p>
            <a:r>
              <a:rPr lang="en-GB" dirty="0"/>
              <a:t>Twitter ID</a:t>
            </a:r>
          </a:p>
        </p:txBody>
      </p:sp>
      <p:pic>
        <p:nvPicPr>
          <p:cNvPr id="32" name="Picture 2" descr="Image result for linked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5682"/>
            <a:ext cx="263124" cy="2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Image result for twitter logo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11980"/>
            <a:ext cx="333624" cy="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19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3" y="1440180"/>
            <a:ext cx="2732400" cy="229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72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1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Client/Partner log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42673" y="1953704"/>
            <a:ext cx="1181854" cy="12314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Client / Partner Logo</a:t>
            </a:r>
            <a:endParaRPr lang="en-IN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310123"/>
            <a:ext cx="4635500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800" u="sng" dirty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 time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50" b="1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29" name="Pladsholder til tekst 20"/>
          <p:cNvSpPr>
            <a:spLocks noGrp="1"/>
          </p:cNvSpPr>
          <p:nvPr>
            <p:ph type="body" sz="quarter" idx="36" hasCustomPrompt="1"/>
          </p:nvPr>
        </p:nvSpPr>
        <p:spPr>
          <a:xfrm>
            <a:off x="4582711" y="3424147"/>
            <a:ext cx="2782294" cy="14619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 sz="950" b="0" i="0">
                <a:latin typeface="+mn-lt"/>
              </a:defRPr>
            </a:lvl1pPr>
          </a:lstStyle>
          <a:p>
            <a:r>
              <a:rPr lang="en-GB" dirty="0" err="1"/>
              <a:t>Li</a:t>
            </a:r>
            <a:r>
              <a:rPr lang="en-GB" spc="11" dirty="0" err="1"/>
              <a:t>nked</a:t>
            </a:r>
            <a:r>
              <a:rPr lang="en-GB" dirty="0" err="1"/>
              <a:t>i</a:t>
            </a:r>
            <a:r>
              <a:rPr lang="en-GB" spc="11" dirty="0" err="1"/>
              <a:t>n</a:t>
            </a:r>
            <a:r>
              <a:rPr lang="en-GB" spc="11" dirty="0"/>
              <a:t> ID</a:t>
            </a:r>
            <a:endParaRPr lang="en-GB" dirty="0"/>
          </a:p>
        </p:txBody>
      </p:sp>
      <p:sp>
        <p:nvSpPr>
          <p:cNvPr id="30" name="Pladsholder til tekst 22"/>
          <p:cNvSpPr>
            <a:spLocks noGrp="1"/>
          </p:cNvSpPr>
          <p:nvPr>
            <p:ph type="body" sz="quarter" idx="38" hasCustomPrompt="1"/>
          </p:nvPr>
        </p:nvSpPr>
        <p:spPr>
          <a:xfrm>
            <a:off x="4582711" y="3705695"/>
            <a:ext cx="2782294" cy="146194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 sz="950" b="0" i="0">
                <a:latin typeface="+mn-lt"/>
              </a:defRPr>
            </a:lvl1pPr>
          </a:lstStyle>
          <a:p>
            <a:r>
              <a:rPr lang="en-GB" dirty="0"/>
              <a:t>Twitter ID</a:t>
            </a:r>
          </a:p>
        </p:txBody>
      </p:sp>
      <p:pic>
        <p:nvPicPr>
          <p:cNvPr id="31" name="Picture 2" descr="Image result for linkedi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65682"/>
            <a:ext cx="263124" cy="2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twitter logo 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3611980"/>
            <a:ext cx="333624" cy="3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34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2" y="1701810"/>
            <a:ext cx="2123981" cy="17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09DA74-2486-4E99-8F94-440A6018EF65}" type="datetimeFigureOut">
              <a:rPr lang="en-IN" smtClean="0"/>
              <a:t>16-12-2017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F25B0-C16D-4CFB-A018-0E05E16862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389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7401"/>
            <a:ext cx="8229600" cy="4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lvl="0" eaLnBrk="0" hangingPunct="0">
              <a:spcBef>
                <a:spcPct val="20000"/>
              </a:spcBef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858723"/>
            <a:ext cx="8229600" cy="38611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7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lient/Partner Log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1310123"/>
            <a:ext cx="4635500" cy="11658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lvl1pPr marL="0" algn="l">
              <a:defRPr lang="en-US" sz="3800" u="sng" dirty="0">
                <a:solidFill>
                  <a:schemeClr val="accent1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69835" y="1896228"/>
            <a:ext cx="0" cy="134961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400000"/>
          </a:ln>
        </p:spPr>
      </p:cxn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2855768"/>
            <a:ext cx="3190875" cy="150332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150" b="1">
                <a:solidFill>
                  <a:schemeClr val="accent2"/>
                </a:solidFill>
                <a:latin typeface="+mj-lt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first and last name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267200" y="3084022"/>
            <a:ext cx="3190875" cy="149312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Designation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267200" y="3348038"/>
            <a:ext cx="3190875" cy="13977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buNone/>
              <a:def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2342673" y="1953704"/>
            <a:ext cx="1181854" cy="12314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Client / Partner Logo</a:t>
            </a:r>
            <a:endParaRPr lang="en-IN" dirty="0"/>
          </a:p>
        </p:txBody>
      </p:sp>
      <p:sp>
        <p:nvSpPr>
          <p:cNvPr id="16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2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73" y="1721308"/>
            <a:ext cx="2066400" cy="173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63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1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2617"/>
            <a:ext cx="8229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sz="3000">
                <a:solidFill>
                  <a:schemeClr val="accent2"/>
                </a:solidFill>
              </a:defRPr>
            </a:lvl1pPr>
          </a:lstStyle>
          <a:p>
            <a:pPr marL="0" lvl="0" eaLnBrk="0" hangingPunct="0">
              <a:spcBef>
                <a:spcPct val="2000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4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6" y="108855"/>
            <a:ext cx="8229600" cy="5539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Insert Title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020367"/>
            <a:ext cx="8240713" cy="3355181"/>
          </a:xfrm>
        </p:spPr>
        <p:txBody>
          <a:bodyPr/>
          <a:lstStyle>
            <a:lvl1pPr>
              <a:buClr>
                <a:srgbClr val="0070C0"/>
              </a:buClr>
              <a:defRPr sz="2200">
                <a:solidFill>
                  <a:srgbClr val="595959"/>
                </a:solidFill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IN" dirty="0" smtClean="0"/>
              <a:t>Please use bullet points on this slide when the content is heavy break it up into highlights, don’t use paragraphs of 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74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779308" y="1470758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230668" y="1373094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2191657" cy="519669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/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Agenda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779308" y="1656945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49" name="Text Placeholder 38"/>
          <p:cNvSpPr>
            <a:spLocks noGrp="1"/>
          </p:cNvSpPr>
          <p:nvPr>
            <p:ph type="body" sz="quarter" idx="17" hasCustomPrompt="1"/>
          </p:nvPr>
        </p:nvSpPr>
        <p:spPr>
          <a:xfrm>
            <a:off x="779308" y="2347470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0" name="Text Placeholder 38"/>
          <p:cNvSpPr>
            <a:spLocks noGrp="1"/>
          </p:cNvSpPr>
          <p:nvPr>
            <p:ph type="body" sz="quarter" idx="18" hasCustomPrompt="1"/>
          </p:nvPr>
        </p:nvSpPr>
        <p:spPr>
          <a:xfrm>
            <a:off x="230668" y="2249806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19" hasCustomPrompt="1"/>
          </p:nvPr>
        </p:nvSpPr>
        <p:spPr>
          <a:xfrm>
            <a:off x="779308" y="2533657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20" hasCustomPrompt="1"/>
          </p:nvPr>
        </p:nvSpPr>
        <p:spPr>
          <a:xfrm>
            <a:off x="779308" y="3222736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21" hasCustomPrompt="1"/>
          </p:nvPr>
        </p:nvSpPr>
        <p:spPr>
          <a:xfrm>
            <a:off x="230668" y="3125072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22" hasCustomPrompt="1"/>
          </p:nvPr>
        </p:nvSpPr>
        <p:spPr>
          <a:xfrm>
            <a:off x="779308" y="3408923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23" hasCustomPrompt="1"/>
          </p:nvPr>
        </p:nvSpPr>
        <p:spPr>
          <a:xfrm>
            <a:off x="779308" y="4057114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24" hasCustomPrompt="1"/>
          </p:nvPr>
        </p:nvSpPr>
        <p:spPr>
          <a:xfrm>
            <a:off x="230668" y="3959450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25" hasCustomPrompt="1"/>
          </p:nvPr>
        </p:nvSpPr>
        <p:spPr>
          <a:xfrm>
            <a:off x="779308" y="4243301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58" name="Text Placeholder 38"/>
          <p:cNvSpPr>
            <a:spLocks noGrp="1"/>
          </p:cNvSpPr>
          <p:nvPr>
            <p:ph type="body" sz="quarter" idx="26" hasCustomPrompt="1"/>
          </p:nvPr>
        </p:nvSpPr>
        <p:spPr>
          <a:xfrm>
            <a:off x="5164271" y="1470758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9" name="Text Placeholder 38"/>
          <p:cNvSpPr>
            <a:spLocks noGrp="1"/>
          </p:cNvSpPr>
          <p:nvPr>
            <p:ph type="body" sz="quarter" idx="27" hasCustomPrompt="1"/>
          </p:nvPr>
        </p:nvSpPr>
        <p:spPr>
          <a:xfrm>
            <a:off x="4615631" y="1373094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0" name="Text Placeholder 38"/>
          <p:cNvSpPr>
            <a:spLocks noGrp="1"/>
          </p:cNvSpPr>
          <p:nvPr>
            <p:ph type="body" sz="quarter" idx="28" hasCustomPrompt="1"/>
          </p:nvPr>
        </p:nvSpPr>
        <p:spPr>
          <a:xfrm>
            <a:off x="5164271" y="1656945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61" name="Text Placeholder 38"/>
          <p:cNvSpPr>
            <a:spLocks noGrp="1"/>
          </p:cNvSpPr>
          <p:nvPr>
            <p:ph type="body" sz="quarter" idx="29" hasCustomPrompt="1"/>
          </p:nvPr>
        </p:nvSpPr>
        <p:spPr>
          <a:xfrm>
            <a:off x="5164271" y="2347470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2" name="Text Placeholder 38"/>
          <p:cNvSpPr>
            <a:spLocks noGrp="1"/>
          </p:cNvSpPr>
          <p:nvPr>
            <p:ph type="body" sz="quarter" idx="30" hasCustomPrompt="1"/>
          </p:nvPr>
        </p:nvSpPr>
        <p:spPr>
          <a:xfrm>
            <a:off x="4615631" y="2249806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3" name="Text Placeholder 38"/>
          <p:cNvSpPr>
            <a:spLocks noGrp="1"/>
          </p:cNvSpPr>
          <p:nvPr>
            <p:ph type="body" sz="quarter" idx="31" hasCustomPrompt="1"/>
          </p:nvPr>
        </p:nvSpPr>
        <p:spPr>
          <a:xfrm>
            <a:off x="5164271" y="2533657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64" name="Text Placeholder 38"/>
          <p:cNvSpPr>
            <a:spLocks noGrp="1"/>
          </p:cNvSpPr>
          <p:nvPr>
            <p:ph type="body" sz="quarter" idx="32" hasCustomPrompt="1"/>
          </p:nvPr>
        </p:nvSpPr>
        <p:spPr>
          <a:xfrm>
            <a:off x="5164271" y="3222736"/>
            <a:ext cx="3640292" cy="150646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65" name="Text Placeholder 38"/>
          <p:cNvSpPr>
            <a:spLocks noGrp="1"/>
          </p:cNvSpPr>
          <p:nvPr>
            <p:ph type="body" sz="quarter" idx="33" hasCustomPrompt="1"/>
          </p:nvPr>
        </p:nvSpPr>
        <p:spPr>
          <a:xfrm>
            <a:off x="4615631" y="3125072"/>
            <a:ext cx="502920" cy="501594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 typeface="Arial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6" name="Text Placeholder 38"/>
          <p:cNvSpPr>
            <a:spLocks noGrp="1"/>
          </p:cNvSpPr>
          <p:nvPr>
            <p:ph type="body" sz="quarter" idx="34" hasCustomPrompt="1"/>
          </p:nvPr>
        </p:nvSpPr>
        <p:spPr>
          <a:xfrm>
            <a:off x="5164271" y="3408923"/>
            <a:ext cx="3640292" cy="149245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0" indent="0">
              <a:buNone/>
              <a:defRPr sz="900" b="1">
                <a:solidFill>
                  <a:schemeClr val="tx2"/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Duis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Integer cursus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  <p:sp>
        <p:nvSpPr>
          <p:cNvPr id="29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30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31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32" name="Footer Placeholder 4"/>
          <p:cNvSpPr txBox="1">
            <a:spLocks/>
          </p:cNvSpPr>
          <p:nvPr userDrawn="1"/>
        </p:nvSpPr>
        <p:spPr>
          <a:xfrm>
            <a:off x="8924925" y="4979488"/>
            <a:ext cx="219075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5D61087F-CA7B-4F6C-AD54-FCE24029CF22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cxnSp>
        <p:nvCxnSpPr>
          <p:cNvPr id="3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3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eyfade-jon-flobrant-19346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6749" y="0"/>
            <a:ext cx="6502359" cy="470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65241"/>
            <a:ext cx="5534025" cy="2817517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60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Section </a:t>
            </a:r>
            <a:r>
              <a:rPr lang="en-US" dirty="0" smtClean="0"/>
              <a:t>name here in </a:t>
            </a:r>
            <a:r>
              <a:rPr lang="en-US" dirty="0"/>
              <a:t>three lines</a:t>
            </a:r>
          </a:p>
        </p:txBody>
      </p:sp>
      <p:sp>
        <p:nvSpPr>
          <p:cNvPr id="21" name="object 5"/>
          <p:cNvSpPr/>
          <p:nvPr userDrawn="1"/>
        </p:nvSpPr>
        <p:spPr>
          <a:xfrm>
            <a:off x="8432007" y="2232419"/>
            <a:ext cx="462845" cy="462846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"/>
          <p:cNvSpPr/>
          <p:nvPr userDrawn="1"/>
        </p:nvSpPr>
        <p:spPr>
          <a:xfrm>
            <a:off x="7724016" y="3569542"/>
            <a:ext cx="391505" cy="391506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4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"/>
          <p:cNvSpPr/>
          <p:nvPr userDrawn="1"/>
        </p:nvSpPr>
        <p:spPr>
          <a:xfrm>
            <a:off x="6081105" y="1637694"/>
            <a:ext cx="357794" cy="357794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5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"/>
          <p:cNvSpPr/>
          <p:nvPr userDrawn="1"/>
        </p:nvSpPr>
        <p:spPr>
          <a:xfrm>
            <a:off x="5442627" y="3131136"/>
            <a:ext cx="347870" cy="347870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3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5"/>
          <p:cNvSpPr/>
          <p:nvPr userDrawn="1"/>
        </p:nvSpPr>
        <p:spPr>
          <a:xfrm>
            <a:off x="6381750" y="2509319"/>
            <a:ext cx="240507" cy="240507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tx2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31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33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34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35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"/>
          <p:cNvSpPr/>
          <p:nvPr userDrawn="1"/>
        </p:nvSpPr>
        <p:spPr>
          <a:xfrm>
            <a:off x="92869" y="300038"/>
            <a:ext cx="1310850" cy="1098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14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with Client/Partner Logo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eyfade-jon-flobrant-19346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56749" y="0"/>
            <a:ext cx="6502359" cy="470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65241"/>
            <a:ext cx="5534025" cy="2817517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60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Section name here in three lines</a:t>
            </a:r>
          </a:p>
        </p:txBody>
      </p:sp>
      <p:sp>
        <p:nvSpPr>
          <p:cNvPr id="16" name="object 2"/>
          <p:cNvSpPr/>
          <p:nvPr userDrawn="1"/>
        </p:nvSpPr>
        <p:spPr>
          <a:xfrm>
            <a:off x="92869" y="300038"/>
            <a:ext cx="1310850" cy="1098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5"/>
          <p:cNvSpPr/>
          <p:nvPr userDrawn="1"/>
        </p:nvSpPr>
        <p:spPr>
          <a:xfrm>
            <a:off x="8432007" y="2232419"/>
            <a:ext cx="462845" cy="462846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6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"/>
          <p:cNvSpPr/>
          <p:nvPr userDrawn="1"/>
        </p:nvSpPr>
        <p:spPr>
          <a:xfrm>
            <a:off x="7724016" y="3569542"/>
            <a:ext cx="391505" cy="391506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4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"/>
          <p:cNvSpPr/>
          <p:nvPr userDrawn="1"/>
        </p:nvSpPr>
        <p:spPr>
          <a:xfrm>
            <a:off x="6081105" y="1637694"/>
            <a:ext cx="357794" cy="357794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5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"/>
          <p:cNvSpPr/>
          <p:nvPr userDrawn="1"/>
        </p:nvSpPr>
        <p:spPr>
          <a:xfrm>
            <a:off x="5442627" y="3131136"/>
            <a:ext cx="347870" cy="347870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accent3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5"/>
          <p:cNvSpPr/>
          <p:nvPr userDrawn="1"/>
        </p:nvSpPr>
        <p:spPr>
          <a:xfrm>
            <a:off x="6381750" y="2509319"/>
            <a:ext cx="240507" cy="240507"/>
          </a:xfrm>
          <a:custGeom>
            <a:avLst/>
            <a:gdLst/>
            <a:ahLst/>
            <a:cxnLst/>
            <a:rect l="l" t="t" r="r" b="b"/>
            <a:pathLst>
              <a:path w="1880363" h="1880368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4"/>
                </a:lnTo>
                <a:lnTo>
                  <a:pt x="2753" y="1012311"/>
                </a:lnTo>
                <a:lnTo>
                  <a:pt x="11014" y="1084096"/>
                </a:lnTo>
                <a:lnTo>
                  <a:pt x="24783" y="1155197"/>
                </a:lnTo>
                <a:lnTo>
                  <a:pt x="44059" y="1225271"/>
                </a:lnTo>
                <a:lnTo>
                  <a:pt x="68843" y="1293976"/>
                </a:lnTo>
                <a:lnTo>
                  <a:pt x="99134" y="1360970"/>
                </a:lnTo>
                <a:lnTo>
                  <a:pt x="134933" y="1425911"/>
                </a:lnTo>
                <a:lnTo>
                  <a:pt x="176239" y="1488457"/>
                </a:lnTo>
                <a:lnTo>
                  <a:pt x="223052" y="1548266"/>
                </a:lnTo>
                <a:lnTo>
                  <a:pt x="275373" y="1604994"/>
                </a:lnTo>
                <a:lnTo>
                  <a:pt x="332102" y="1657315"/>
                </a:lnTo>
                <a:lnTo>
                  <a:pt x="391911" y="1704129"/>
                </a:lnTo>
                <a:lnTo>
                  <a:pt x="454457" y="1745435"/>
                </a:lnTo>
                <a:lnTo>
                  <a:pt x="519398" y="1781233"/>
                </a:lnTo>
                <a:lnTo>
                  <a:pt x="586392" y="1811524"/>
                </a:lnTo>
                <a:lnTo>
                  <a:pt x="655098" y="1836308"/>
                </a:lnTo>
                <a:lnTo>
                  <a:pt x="725172" y="1855584"/>
                </a:lnTo>
                <a:lnTo>
                  <a:pt x="796273" y="1869353"/>
                </a:lnTo>
                <a:lnTo>
                  <a:pt x="868058" y="1877614"/>
                </a:lnTo>
                <a:lnTo>
                  <a:pt x="940185" y="1880368"/>
                </a:lnTo>
                <a:lnTo>
                  <a:pt x="1012312" y="1877614"/>
                </a:lnTo>
                <a:lnTo>
                  <a:pt x="1084097" y="1869353"/>
                </a:lnTo>
                <a:lnTo>
                  <a:pt x="1155197" y="1855584"/>
                </a:lnTo>
                <a:lnTo>
                  <a:pt x="1225271" y="1836308"/>
                </a:lnTo>
                <a:lnTo>
                  <a:pt x="1293976" y="1811524"/>
                </a:lnTo>
                <a:lnTo>
                  <a:pt x="1360970" y="1781233"/>
                </a:lnTo>
                <a:lnTo>
                  <a:pt x="1425911" y="1745435"/>
                </a:lnTo>
                <a:lnTo>
                  <a:pt x="1488456" y="1704129"/>
                </a:lnTo>
                <a:lnTo>
                  <a:pt x="1548264" y="1657315"/>
                </a:lnTo>
                <a:lnTo>
                  <a:pt x="1604992" y="1604994"/>
                </a:lnTo>
                <a:lnTo>
                  <a:pt x="1657313" y="1548266"/>
                </a:lnTo>
                <a:lnTo>
                  <a:pt x="1704126" y="1488457"/>
                </a:lnTo>
                <a:lnTo>
                  <a:pt x="1745432" y="1425911"/>
                </a:lnTo>
                <a:lnTo>
                  <a:pt x="1781230" y="1360970"/>
                </a:lnTo>
                <a:lnTo>
                  <a:pt x="1811521" y="1293976"/>
                </a:lnTo>
                <a:lnTo>
                  <a:pt x="1836304" y="1225271"/>
                </a:lnTo>
                <a:lnTo>
                  <a:pt x="1855580" y="1155197"/>
                </a:lnTo>
                <a:lnTo>
                  <a:pt x="1869349" y="1084096"/>
                </a:lnTo>
                <a:lnTo>
                  <a:pt x="1877610" y="1012311"/>
                </a:lnTo>
                <a:lnTo>
                  <a:pt x="1880363" y="940184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chemeClr val="tx2">
              <a:alpha val="56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568450" y="406203"/>
            <a:ext cx="822887" cy="857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Client / Partner Logo</a:t>
            </a:r>
            <a:endParaRPr lang="en-IN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3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4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25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cxnSp>
        <p:nvCxnSpPr>
          <p:cNvPr id="33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74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656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orient="horz" pos="296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without image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25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-114300" y="-20783"/>
            <a:ext cx="4671298" cy="4076763"/>
          </a:xfrm>
          <a:custGeom>
            <a:avLst/>
            <a:gdLst/>
            <a:ahLst/>
            <a:cxnLst/>
            <a:rect l="l" t="t" r="r" b="b"/>
            <a:pathLst>
              <a:path w="10193348" h="8895999">
                <a:moveTo>
                  <a:pt x="8488661" y="0"/>
                </a:moveTo>
                <a:lnTo>
                  <a:pt x="1704683" y="0"/>
                </a:lnTo>
                <a:lnTo>
                  <a:pt x="1492780" y="195439"/>
                </a:lnTo>
                <a:lnTo>
                  <a:pt x="1209152" y="502960"/>
                </a:lnTo>
                <a:lnTo>
                  <a:pt x="955379" y="827176"/>
                </a:lnTo>
                <a:lnTo>
                  <a:pt x="731462" y="1166233"/>
                </a:lnTo>
                <a:lnTo>
                  <a:pt x="537401" y="1518274"/>
                </a:lnTo>
                <a:lnTo>
                  <a:pt x="373195" y="1881445"/>
                </a:lnTo>
                <a:lnTo>
                  <a:pt x="238844" y="2253892"/>
                </a:lnTo>
                <a:lnTo>
                  <a:pt x="134350" y="2633758"/>
                </a:lnTo>
                <a:lnTo>
                  <a:pt x="59711" y="3019189"/>
                </a:lnTo>
                <a:lnTo>
                  <a:pt x="14927" y="3408331"/>
                </a:lnTo>
                <a:lnTo>
                  <a:pt x="0" y="3799327"/>
                </a:lnTo>
                <a:lnTo>
                  <a:pt x="14927" y="4190324"/>
                </a:lnTo>
                <a:lnTo>
                  <a:pt x="59711" y="4579465"/>
                </a:lnTo>
                <a:lnTo>
                  <a:pt x="134350" y="4964896"/>
                </a:lnTo>
                <a:lnTo>
                  <a:pt x="238844" y="5344763"/>
                </a:lnTo>
                <a:lnTo>
                  <a:pt x="373195" y="5717209"/>
                </a:lnTo>
                <a:lnTo>
                  <a:pt x="537401" y="6080381"/>
                </a:lnTo>
                <a:lnTo>
                  <a:pt x="731462" y="6432423"/>
                </a:lnTo>
                <a:lnTo>
                  <a:pt x="955379" y="6771479"/>
                </a:lnTo>
                <a:lnTo>
                  <a:pt x="1209152" y="7095696"/>
                </a:lnTo>
                <a:lnTo>
                  <a:pt x="1492780" y="7403218"/>
                </a:lnTo>
                <a:lnTo>
                  <a:pt x="1800302" y="7686847"/>
                </a:lnTo>
                <a:lnTo>
                  <a:pt x="2124519" y="7940619"/>
                </a:lnTo>
                <a:lnTo>
                  <a:pt x="2463576" y="8164537"/>
                </a:lnTo>
                <a:lnTo>
                  <a:pt x="2815618" y="8358598"/>
                </a:lnTo>
                <a:lnTo>
                  <a:pt x="3178790" y="8522804"/>
                </a:lnTo>
                <a:lnTo>
                  <a:pt x="3551236" y="8657154"/>
                </a:lnTo>
                <a:lnTo>
                  <a:pt x="3931103" y="8761649"/>
                </a:lnTo>
                <a:lnTo>
                  <a:pt x="4316535" y="8836288"/>
                </a:lnTo>
                <a:lnTo>
                  <a:pt x="4705676" y="8881071"/>
                </a:lnTo>
                <a:lnTo>
                  <a:pt x="5096673" y="8895999"/>
                </a:lnTo>
                <a:lnTo>
                  <a:pt x="5487669" y="8881071"/>
                </a:lnTo>
                <a:lnTo>
                  <a:pt x="5876811" y="8836288"/>
                </a:lnTo>
                <a:lnTo>
                  <a:pt x="6262242" y="8761649"/>
                </a:lnTo>
                <a:lnTo>
                  <a:pt x="6642109" y="8657154"/>
                </a:lnTo>
                <a:lnTo>
                  <a:pt x="7014555" y="8522804"/>
                </a:lnTo>
                <a:lnTo>
                  <a:pt x="7377727" y="8358598"/>
                </a:lnTo>
                <a:lnTo>
                  <a:pt x="7729769" y="8164537"/>
                </a:lnTo>
                <a:lnTo>
                  <a:pt x="8068825" y="7940619"/>
                </a:lnTo>
                <a:lnTo>
                  <a:pt x="8393042" y="7686847"/>
                </a:lnTo>
                <a:lnTo>
                  <a:pt x="8700564" y="7403218"/>
                </a:lnTo>
                <a:lnTo>
                  <a:pt x="8984193" y="7095696"/>
                </a:lnTo>
                <a:lnTo>
                  <a:pt x="9237966" y="6771479"/>
                </a:lnTo>
                <a:lnTo>
                  <a:pt x="9461884" y="6432423"/>
                </a:lnTo>
                <a:lnTo>
                  <a:pt x="9655946" y="6080381"/>
                </a:lnTo>
                <a:lnTo>
                  <a:pt x="9820152" y="5717209"/>
                </a:lnTo>
                <a:lnTo>
                  <a:pt x="9954502" y="5344763"/>
                </a:lnTo>
                <a:lnTo>
                  <a:pt x="10058997" y="4964896"/>
                </a:lnTo>
                <a:lnTo>
                  <a:pt x="10133636" y="4579465"/>
                </a:lnTo>
                <a:lnTo>
                  <a:pt x="10178420" y="4190324"/>
                </a:lnTo>
                <a:lnTo>
                  <a:pt x="10193348" y="3799327"/>
                </a:lnTo>
                <a:lnTo>
                  <a:pt x="10178420" y="3408331"/>
                </a:lnTo>
                <a:lnTo>
                  <a:pt x="10133636" y="3019189"/>
                </a:lnTo>
                <a:lnTo>
                  <a:pt x="10058997" y="2633758"/>
                </a:lnTo>
                <a:lnTo>
                  <a:pt x="9954502" y="2253892"/>
                </a:lnTo>
                <a:lnTo>
                  <a:pt x="9820152" y="1881445"/>
                </a:lnTo>
                <a:lnTo>
                  <a:pt x="9655946" y="1518274"/>
                </a:lnTo>
                <a:lnTo>
                  <a:pt x="9461884" y="1166233"/>
                </a:lnTo>
                <a:lnTo>
                  <a:pt x="9237966" y="827176"/>
                </a:lnTo>
                <a:lnTo>
                  <a:pt x="8984193" y="502960"/>
                </a:lnTo>
                <a:lnTo>
                  <a:pt x="8700564" y="195439"/>
                </a:lnTo>
                <a:lnTo>
                  <a:pt x="8488661" y="0"/>
                </a:lnTo>
                <a:close/>
              </a:path>
            </a:pathLst>
          </a:custGeom>
          <a:solidFill>
            <a:srgbClr val="FFDB2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38" name="object 8"/>
          <p:cNvSpPr/>
          <p:nvPr/>
        </p:nvSpPr>
        <p:spPr>
          <a:xfrm>
            <a:off x="7827004" y="1196636"/>
            <a:ext cx="1038159" cy="1038157"/>
          </a:xfrm>
          <a:custGeom>
            <a:avLst/>
            <a:gdLst/>
            <a:ahLst/>
            <a:cxnLst/>
            <a:rect l="l" t="t" r="r" b="b"/>
            <a:pathLst>
              <a:path w="4127753" h="4127749">
                <a:moveTo>
                  <a:pt x="2063876" y="0"/>
                </a:moveTo>
                <a:lnTo>
                  <a:pt x="1905544" y="6044"/>
                </a:lnTo>
                <a:lnTo>
                  <a:pt x="1747964" y="24179"/>
                </a:lnTo>
                <a:lnTo>
                  <a:pt x="1591885" y="54404"/>
                </a:lnTo>
                <a:lnTo>
                  <a:pt x="1438060" y="96719"/>
                </a:lnTo>
                <a:lnTo>
                  <a:pt x="1287239" y="151123"/>
                </a:lnTo>
                <a:lnTo>
                  <a:pt x="1140175" y="217618"/>
                </a:lnTo>
                <a:lnTo>
                  <a:pt x="997617" y="296202"/>
                </a:lnTo>
                <a:lnTo>
                  <a:pt x="860317" y="386876"/>
                </a:lnTo>
                <a:lnTo>
                  <a:pt x="729027" y="489640"/>
                </a:lnTo>
                <a:lnTo>
                  <a:pt x="604497" y="604494"/>
                </a:lnTo>
                <a:lnTo>
                  <a:pt x="489642" y="729024"/>
                </a:lnTo>
                <a:lnTo>
                  <a:pt x="386878" y="860314"/>
                </a:lnTo>
                <a:lnTo>
                  <a:pt x="296203" y="997614"/>
                </a:lnTo>
                <a:lnTo>
                  <a:pt x="217619" y="1140171"/>
                </a:lnTo>
                <a:lnTo>
                  <a:pt x="151124" y="1287236"/>
                </a:lnTo>
                <a:lnTo>
                  <a:pt x="96719" y="1438057"/>
                </a:lnTo>
                <a:lnTo>
                  <a:pt x="54404" y="1591882"/>
                </a:lnTo>
                <a:lnTo>
                  <a:pt x="24179" y="1747961"/>
                </a:lnTo>
                <a:lnTo>
                  <a:pt x="6044" y="1905542"/>
                </a:lnTo>
                <a:lnTo>
                  <a:pt x="0" y="2063874"/>
                </a:lnTo>
                <a:lnTo>
                  <a:pt x="6044" y="2222206"/>
                </a:lnTo>
                <a:lnTo>
                  <a:pt x="24179" y="2379787"/>
                </a:lnTo>
                <a:lnTo>
                  <a:pt x="54404" y="2535866"/>
                </a:lnTo>
                <a:lnTo>
                  <a:pt x="96719" y="2689691"/>
                </a:lnTo>
                <a:lnTo>
                  <a:pt x="151124" y="2840512"/>
                </a:lnTo>
                <a:lnTo>
                  <a:pt x="217619" y="2987577"/>
                </a:lnTo>
                <a:lnTo>
                  <a:pt x="296203" y="3130134"/>
                </a:lnTo>
                <a:lnTo>
                  <a:pt x="386878" y="3267434"/>
                </a:lnTo>
                <a:lnTo>
                  <a:pt x="489642" y="3398724"/>
                </a:lnTo>
                <a:lnTo>
                  <a:pt x="604497" y="3523254"/>
                </a:lnTo>
                <a:lnTo>
                  <a:pt x="729027" y="3638108"/>
                </a:lnTo>
                <a:lnTo>
                  <a:pt x="860317" y="3740872"/>
                </a:lnTo>
                <a:lnTo>
                  <a:pt x="997617" y="3831546"/>
                </a:lnTo>
                <a:lnTo>
                  <a:pt x="1140175" y="3910131"/>
                </a:lnTo>
                <a:lnTo>
                  <a:pt x="1287239" y="3976625"/>
                </a:lnTo>
                <a:lnTo>
                  <a:pt x="1438060" y="4031029"/>
                </a:lnTo>
                <a:lnTo>
                  <a:pt x="1591885" y="4073344"/>
                </a:lnTo>
                <a:lnTo>
                  <a:pt x="1747964" y="4103569"/>
                </a:lnTo>
                <a:lnTo>
                  <a:pt x="1905544" y="4121704"/>
                </a:lnTo>
                <a:lnTo>
                  <a:pt x="2063876" y="4127749"/>
                </a:lnTo>
                <a:lnTo>
                  <a:pt x="2222208" y="4121704"/>
                </a:lnTo>
                <a:lnTo>
                  <a:pt x="2379789" y="4103569"/>
                </a:lnTo>
                <a:lnTo>
                  <a:pt x="2535868" y="4073344"/>
                </a:lnTo>
                <a:lnTo>
                  <a:pt x="2689693" y="4031029"/>
                </a:lnTo>
                <a:lnTo>
                  <a:pt x="2840513" y="3976625"/>
                </a:lnTo>
                <a:lnTo>
                  <a:pt x="2987578" y="3910131"/>
                </a:lnTo>
                <a:lnTo>
                  <a:pt x="3130136" y="3831546"/>
                </a:lnTo>
                <a:lnTo>
                  <a:pt x="3267436" y="3740872"/>
                </a:lnTo>
                <a:lnTo>
                  <a:pt x="3398726" y="3638108"/>
                </a:lnTo>
                <a:lnTo>
                  <a:pt x="3523256" y="3523254"/>
                </a:lnTo>
                <a:lnTo>
                  <a:pt x="3638111" y="3398724"/>
                </a:lnTo>
                <a:lnTo>
                  <a:pt x="3740875" y="3267434"/>
                </a:lnTo>
                <a:lnTo>
                  <a:pt x="3831550" y="3130134"/>
                </a:lnTo>
                <a:lnTo>
                  <a:pt x="3910134" y="2987577"/>
                </a:lnTo>
                <a:lnTo>
                  <a:pt x="3976629" y="2840512"/>
                </a:lnTo>
                <a:lnTo>
                  <a:pt x="4031034" y="2689691"/>
                </a:lnTo>
                <a:lnTo>
                  <a:pt x="4073349" y="2535866"/>
                </a:lnTo>
                <a:lnTo>
                  <a:pt x="4103574" y="2379787"/>
                </a:lnTo>
                <a:lnTo>
                  <a:pt x="4121708" y="2222206"/>
                </a:lnTo>
                <a:lnTo>
                  <a:pt x="4127753" y="2063874"/>
                </a:lnTo>
                <a:lnTo>
                  <a:pt x="4121708" y="1905542"/>
                </a:lnTo>
                <a:lnTo>
                  <a:pt x="4103574" y="1747961"/>
                </a:lnTo>
                <a:lnTo>
                  <a:pt x="4073349" y="1591882"/>
                </a:lnTo>
                <a:lnTo>
                  <a:pt x="4031034" y="1438057"/>
                </a:lnTo>
                <a:lnTo>
                  <a:pt x="3976629" y="1287236"/>
                </a:lnTo>
                <a:lnTo>
                  <a:pt x="3910134" y="1140171"/>
                </a:lnTo>
                <a:lnTo>
                  <a:pt x="3831550" y="997614"/>
                </a:lnTo>
                <a:lnTo>
                  <a:pt x="3740875" y="860314"/>
                </a:lnTo>
                <a:lnTo>
                  <a:pt x="3638111" y="729024"/>
                </a:lnTo>
                <a:lnTo>
                  <a:pt x="3523256" y="604494"/>
                </a:lnTo>
                <a:lnTo>
                  <a:pt x="3398726" y="489640"/>
                </a:lnTo>
                <a:lnTo>
                  <a:pt x="3267436" y="386876"/>
                </a:lnTo>
                <a:lnTo>
                  <a:pt x="3130136" y="296202"/>
                </a:lnTo>
                <a:lnTo>
                  <a:pt x="2987578" y="217618"/>
                </a:lnTo>
                <a:lnTo>
                  <a:pt x="2840513" y="151123"/>
                </a:lnTo>
                <a:lnTo>
                  <a:pt x="2689693" y="96719"/>
                </a:lnTo>
                <a:lnTo>
                  <a:pt x="2535868" y="54404"/>
                </a:lnTo>
                <a:lnTo>
                  <a:pt x="2379789" y="24179"/>
                </a:lnTo>
                <a:lnTo>
                  <a:pt x="2222208" y="6044"/>
                </a:lnTo>
                <a:lnTo>
                  <a:pt x="2063876" y="0"/>
                </a:lnTo>
                <a:close/>
              </a:path>
            </a:pathLst>
          </a:custGeom>
          <a:solidFill>
            <a:srgbClr val="00A1E0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40" name="object 10"/>
          <p:cNvSpPr/>
          <p:nvPr/>
        </p:nvSpPr>
        <p:spPr>
          <a:xfrm>
            <a:off x="6380528" y="2285090"/>
            <a:ext cx="637328" cy="637328"/>
          </a:xfrm>
          <a:custGeom>
            <a:avLst/>
            <a:gdLst/>
            <a:ahLst/>
            <a:cxnLst/>
            <a:rect l="l" t="t" r="r" b="b"/>
            <a:pathLst>
              <a:path w="1390729" h="1390729">
                <a:moveTo>
                  <a:pt x="695364" y="0"/>
                </a:moveTo>
                <a:lnTo>
                  <a:pt x="642019" y="2036"/>
                </a:lnTo>
                <a:lnTo>
                  <a:pt x="588926" y="8146"/>
                </a:lnTo>
                <a:lnTo>
                  <a:pt x="536340" y="18330"/>
                </a:lnTo>
                <a:lnTo>
                  <a:pt x="484512" y="32586"/>
                </a:lnTo>
                <a:lnTo>
                  <a:pt x="433697" y="50916"/>
                </a:lnTo>
                <a:lnTo>
                  <a:pt x="384147" y="73320"/>
                </a:lnTo>
                <a:lnTo>
                  <a:pt x="336116" y="99796"/>
                </a:lnTo>
                <a:lnTo>
                  <a:pt x="289856" y="130346"/>
                </a:lnTo>
                <a:lnTo>
                  <a:pt x="245621" y="164970"/>
                </a:lnTo>
                <a:lnTo>
                  <a:pt x="203663" y="203667"/>
                </a:lnTo>
                <a:lnTo>
                  <a:pt x="164967" y="245623"/>
                </a:lnTo>
                <a:lnTo>
                  <a:pt x="130344" y="289858"/>
                </a:lnTo>
                <a:lnTo>
                  <a:pt x="99795" y="336117"/>
                </a:lnTo>
                <a:lnTo>
                  <a:pt x="73319" y="384148"/>
                </a:lnTo>
                <a:lnTo>
                  <a:pt x="50915" y="433698"/>
                </a:lnTo>
                <a:lnTo>
                  <a:pt x="32586" y="484512"/>
                </a:lnTo>
                <a:lnTo>
                  <a:pt x="18329" y="536339"/>
                </a:lnTo>
                <a:lnTo>
                  <a:pt x="8146" y="588926"/>
                </a:lnTo>
                <a:lnTo>
                  <a:pt x="2036" y="642018"/>
                </a:lnTo>
                <a:lnTo>
                  <a:pt x="0" y="695364"/>
                </a:lnTo>
                <a:lnTo>
                  <a:pt x="2036" y="748710"/>
                </a:lnTo>
                <a:lnTo>
                  <a:pt x="8146" y="801802"/>
                </a:lnTo>
                <a:lnTo>
                  <a:pt x="18329" y="854389"/>
                </a:lnTo>
                <a:lnTo>
                  <a:pt x="32586" y="906216"/>
                </a:lnTo>
                <a:lnTo>
                  <a:pt x="50915" y="957030"/>
                </a:lnTo>
                <a:lnTo>
                  <a:pt x="73319" y="1006580"/>
                </a:lnTo>
                <a:lnTo>
                  <a:pt x="99795" y="1054610"/>
                </a:lnTo>
                <a:lnTo>
                  <a:pt x="130344" y="1100870"/>
                </a:lnTo>
                <a:lnTo>
                  <a:pt x="164967" y="1145104"/>
                </a:lnTo>
                <a:lnTo>
                  <a:pt x="203663" y="1187061"/>
                </a:lnTo>
                <a:lnTo>
                  <a:pt x="245621" y="1225758"/>
                </a:lnTo>
                <a:lnTo>
                  <a:pt x="289856" y="1260381"/>
                </a:lnTo>
                <a:lnTo>
                  <a:pt x="336116" y="1290931"/>
                </a:lnTo>
                <a:lnTo>
                  <a:pt x="384147" y="1317408"/>
                </a:lnTo>
                <a:lnTo>
                  <a:pt x="433697" y="1339812"/>
                </a:lnTo>
                <a:lnTo>
                  <a:pt x="484512" y="1358142"/>
                </a:lnTo>
                <a:lnTo>
                  <a:pt x="536340" y="1372399"/>
                </a:lnTo>
                <a:lnTo>
                  <a:pt x="588926" y="1382582"/>
                </a:lnTo>
                <a:lnTo>
                  <a:pt x="642019" y="1388692"/>
                </a:lnTo>
                <a:lnTo>
                  <a:pt x="695364" y="1390729"/>
                </a:lnTo>
                <a:lnTo>
                  <a:pt x="748710" y="1388692"/>
                </a:lnTo>
                <a:lnTo>
                  <a:pt x="801802" y="1382582"/>
                </a:lnTo>
                <a:lnTo>
                  <a:pt x="854389" y="1372399"/>
                </a:lnTo>
                <a:lnTo>
                  <a:pt x="906215" y="1358142"/>
                </a:lnTo>
                <a:lnTo>
                  <a:pt x="957030" y="1339812"/>
                </a:lnTo>
                <a:lnTo>
                  <a:pt x="1006579" y="1317408"/>
                </a:lnTo>
                <a:lnTo>
                  <a:pt x="1054609" y="1290931"/>
                </a:lnTo>
                <a:lnTo>
                  <a:pt x="1100868" y="1260381"/>
                </a:lnTo>
                <a:lnTo>
                  <a:pt x="1145102" y="1225758"/>
                </a:lnTo>
                <a:lnTo>
                  <a:pt x="1187058" y="1187061"/>
                </a:lnTo>
                <a:lnTo>
                  <a:pt x="1225755" y="1145104"/>
                </a:lnTo>
                <a:lnTo>
                  <a:pt x="1260379" y="1100870"/>
                </a:lnTo>
                <a:lnTo>
                  <a:pt x="1290930" y="1054610"/>
                </a:lnTo>
                <a:lnTo>
                  <a:pt x="1317408" y="1006580"/>
                </a:lnTo>
                <a:lnTo>
                  <a:pt x="1339811" y="957030"/>
                </a:lnTo>
                <a:lnTo>
                  <a:pt x="1358142" y="906216"/>
                </a:lnTo>
                <a:lnTo>
                  <a:pt x="1372399" y="854389"/>
                </a:lnTo>
                <a:lnTo>
                  <a:pt x="1382583" y="801802"/>
                </a:lnTo>
                <a:lnTo>
                  <a:pt x="1388693" y="748710"/>
                </a:lnTo>
                <a:lnTo>
                  <a:pt x="1390729" y="695364"/>
                </a:lnTo>
                <a:lnTo>
                  <a:pt x="1388693" y="642018"/>
                </a:lnTo>
                <a:lnTo>
                  <a:pt x="1382583" y="588926"/>
                </a:lnTo>
                <a:lnTo>
                  <a:pt x="1372399" y="536339"/>
                </a:lnTo>
                <a:lnTo>
                  <a:pt x="1358142" y="484512"/>
                </a:lnTo>
                <a:lnTo>
                  <a:pt x="1339811" y="433698"/>
                </a:lnTo>
                <a:lnTo>
                  <a:pt x="1317408" y="384148"/>
                </a:lnTo>
                <a:lnTo>
                  <a:pt x="1290930" y="336117"/>
                </a:lnTo>
                <a:lnTo>
                  <a:pt x="1260379" y="289858"/>
                </a:lnTo>
                <a:lnTo>
                  <a:pt x="1225755" y="245623"/>
                </a:lnTo>
                <a:lnTo>
                  <a:pt x="1187058" y="203667"/>
                </a:lnTo>
                <a:lnTo>
                  <a:pt x="1145102" y="164970"/>
                </a:lnTo>
                <a:lnTo>
                  <a:pt x="1100868" y="130346"/>
                </a:lnTo>
                <a:lnTo>
                  <a:pt x="1054609" y="99796"/>
                </a:lnTo>
                <a:lnTo>
                  <a:pt x="1006579" y="73320"/>
                </a:lnTo>
                <a:lnTo>
                  <a:pt x="957030" y="50916"/>
                </a:lnTo>
                <a:lnTo>
                  <a:pt x="906215" y="32586"/>
                </a:lnTo>
                <a:lnTo>
                  <a:pt x="854389" y="18330"/>
                </a:lnTo>
                <a:lnTo>
                  <a:pt x="801802" y="8146"/>
                </a:lnTo>
                <a:lnTo>
                  <a:pt x="748710" y="2036"/>
                </a:lnTo>
                <a:lnTo>
                  <a:pt x="695364" y="0"/>
                </a:lnTo>
                <a:close/>
              </a:path>
            </a:pathLst>
          </a:custGeom>
          <a:solidFill>
            <a:srgbClr val="6DC24A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41" name="object 11"/>
          <p:cNvSpPr/>
          <p:nvPr/>
        </p:nvSpPr>
        <p:spPr>
          <a:xfrm>
            <a:off x="5949923" y="361481"/>
            <a:ext cx="579139" cy="579139"/>
          </a:xfrm>
          <a:custGeom>
            <a:avLst/>
            <a:gdLst/>
            <a:ahLst/>
            <a:cxnLst/>
            <a:rect l="l" t="t" r="r" b="b"/>
            <a:pathLst>
              <a:path w="1263752" h="1263753">
                <a:moveTo>
                  <a:pt x="631876" y="0"/>
                </a:moveTo>
                <a:lnTo>
                  <a:pt x="583400" y="1850"/>
                </a:lnTo>
                <a:lnTo>
                  <a:pt x="535155" y="7402"/>
                </a:lnTo>
                <a:lnTo>
                  <a:pt x="487369" y="16656"/>
                </a:lnTo>
                <a:lnTo>
                  <a:pt x="440274" y="29611"/>
                </a:lnTo>
                <a:lnTo>
                  <a:pt x="394098" y="46268"/>
                </a:lnTo>
                <a:lnTo>
                  <a:pt x="349072" y="66626"/>
                </a:lnTo>
                <a:lnTo>
                  <a:pt x="305426" y="90685"/>
                </a:lnTo>
                <a:lnTo>
                  <a:pt x="263390" y="118446"/>
                </a:lnTo>
                <a:lnTo>
                  <a:pt x="223194" y="149908"/>
                </a:lnTo>
                <a:lnTo>
                  <a:pt x="185067" y="185072"/>
                </a:lnTo>
                <a:lnTo>
                  <a:pt x="149904" y="223198"/>
                </a:lnTo>
                <a:lnTo>
                  <a:pt x="118443" y="263394"/>
                </a:lnTo>
                <a:lnTo>
                  <a:pt x="90683" y="305429"/>
                </a:lnTo>
                <a:lnTo>
                  <a:pt x="66624" y="349075"/>
                </a:lnTo>
                <a:lnTo>
                  <a:pt x="46266" y="394100"/>
                </a:lnTo>
                <a:lnTo>
                  <a:pt x="29610" y="440276"/>
                </a:lnTo>
                <a:lnTo>
                  <a:pt x="16656" y="487371"/>
                </a:lnTo>
                <a:lnTo>
                  <a:pt x="7402" y="535156"/>
                </a:lnTo>
                <a:lnTo>
                  <a:pt x="1850" y="583401"/>
                </a:lnTo>
                <a:lnTo>
                  <a:pt x="0" y="631876"/>
                </a:lnTo>
                <a:lnTo>
                  <a:pt x="1850" y="680351"/>
                </a:lnTo>
                <a:lnTo>
                  <a:pt x="7402" y="728596"/>
                </a:lnTo>
                <a:lnTo>
                  <a:pt x="16656" y="776381"/>
                </a:lnTo>
                <a:lnTo>
                  <a:pt x="29610" y="823477"/>
                </a:lnTo>
                <a:lnTo>
                  <a:pt x="46266" y="869652"/>
                </a:lnTo>
                <a:lnTo>
                  <a:pt x="66624" y="914677"/>
                </a:lnTo>
                <a:lnTo>
                  <a:pt x="90683" y="958323"/>
                </a:lnTo>
                <a:lnTo>
                  <a:pt x="118443" y="1000358"/>
                </a:lnTo>
                <a:lnTo>
                  <a:pt x="149904" y="1040554"/>
                </a:lnTo>
                <a:lnTo>
                  <a:pt x="185067" y="1078680"/>
                </a:lnTo>
                <a:lnTo>
                  <a:pt x="223194" y="1113844"/>
                </a:lnTo>
                <a:lnTo>
                  <a:pt x="263390" y="1145306"/>
                </a:lnTo>
                <a:lnTo>
                  <a:pt x="305426" y="1173067"/>
                </a:lnTo>
                <a:lnTo>
                  <a:pt x="349072" y="1197127"/>
                </a:lnTo>
                <a:lnTo>
                  <a:pt x="394098" y="1217485"/>
                </a:lnTo>
                <a:lnTo>
                  <a:pt x="440274" y="1234141"/>
                </a:lnTo>
                <a:lnTo>
                  <a:pt x="487369" y="1247096"/>
                </a:lnTo>
                <a:lnTo>
                  <a:pt x="535155" y="1256350"/>
                </a:lnTo>
                <a:lnTo>
                  <a:pt x="583400" y="1261902"/>
                </a:lnTo>
                <a:lnTo>
                  <a:pt x="631876" y="1263753"/>
                </a:lnTo>
                <a:lnTo>
                  <a:pt x="680351" y="1261902"/>
                </a:lnTo>
                <a:lnTo>
                  <a:pt x="728596" y="1256350"/>
                </a:lnTo>
                <a:lnTo>
                  <a:pt x="776382" y="1247096"/>
                </a:lnTo>
                <a:lnTo>
                  <a:pt x="823477" y="1234141"/>
                </a:lnTo>
                <a:lnTo>
                  <a:pt x="869653" y="1217485"/>
                </a:lnTo>
                <a:lnTo>
                  <a:pt x="914679" y="1197127"/>
                </a:lnTo>
                <a:lnTo>
                  <a:pt x="958325" y="1173067"/>
                </a:lnTo>
                <a:lnTo>
                  <a:pt x="1000361" y="1145306"/>
                </a:lnTo>
                <a:lnTo>
                  <a:pt x="1040557" y="1113844"/>
                </a:lnTo>
                <a:lnTo>
                  <a:pt x="1078684" y="1078680"/>
                </a:lnTo>
                <a:lnTo>
                  <a:pt x="1113847" y="1040554"/>
                </a:lnTo>
                <a:lnTo>
                  <a:pt x="1145308" y="1000358"/>
                </a:lnTo>
                <a:lnTo>
                  <a:pt x="1173068" y="958323"/>
                </a:lnTo>
                <a:lnTo>
                  <a:pt x="1197127" y="914677"/>
                </a:lnTo>
                <a:lnTo>
                  <a:pt x="1217485" y="869652"/>
                </a:lnTo>
                <a:lnTo>
                  <a:pt x="1234141" y="823477"/>
                </a:lnTo>
                <a:lnTo>
                  <a:pt x="1247096" y="776381"/>
                </a:lnTo>
                <a:lnTo>
                  <a:pt x="1256349" y="728596"/>
                </a:lnTo>
                <a:lnTo>
                  <a:pt x="1261901" y="680351"/>
                </a:lnTo>
                <a:lnTo>
                  <a:pt x="1263752" y="631876"/>
                </a:lnTo>
                <a:lnTo>
                  <a:pt x="1261901" y="583401"/>
                </a:lnTo>
                <a:lnTo>
                  <a:pt x="1256349" y="535156"/>
                </a:lnTo>
                <a:lnTo>
                  <a:pt x="1247096" y="487371"/>
                </a:lnTo>
                <a:lnTo>
                  <a:pt x="1234141" y="440276"/>
                </a:lnTo>
                <a:lnTo>
                  <a:pt x="1217485" y="394100"/>
                </a:lnTo>
                <a:lnTo>
                  <a:pt x="1197127" y="349075"/>
                </a:lnTo>
                <a:lnTo>
                  <a:pt x="1173068" y="305429"/>
                </a:lnTo>
                <a:lnTo>
                  <a:pt x="1145308" y="263394"/>
                </a:lnTo>
                <a:lnTo>
                  <a:pt x="1113847" y="223198"/>
                </a:lnTo>
                <a:lnTo>
                  <a:pt x="1078684" y="185072"/>
                </a:lnTo>
                <a:lnTo>
                  <a:pt x="1040557" y="149908"/>
                </a:lnTo>
                <a:lnTo>
                  <a:pt x="1000361" y="118446"/>
                </a:lnTo>
                <a:lnTo>
                  <a:pt x="958325" y="90685"/>
                </a:lnTo>
                <a:lnTo>
                  <a:pt x="914679" y="66626"/>
                </a:lnTo>
                <a:lnTo>
                  <a:pt x="869653" y="46268"/>
                </a:lnTo>
                <a:lnTo>
                  <a:pt x="823477" y="29611"/>
                </a:lnTo>
                <a:lnTo>
                  <a:pt x="776382" y="16656"/>
                </a:lnTo>
                <a:lnTo>
                  <a:pt x="728596" y="7402"/>
                </a:lnTo>
                <a:lnTo>
                  <a:pt x="680351" y="1850"/>
                </a:lnTo>
                <a:lnTo>
                  <a:pt x="631876" y="0"/>
                </a:lnTo>
                <a:close/>
              </a:path>
            </a:pathLst>
          </a:custGeom>
          <a:solidFill>
            <a:srgbClr val="EE3340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15" name="object 9"/>
          <p:cNvSpPr/>
          <p:nvPr userDrawn="1"/>
        </p:nvSpPr>
        <p:spPr>
          <a:xfrm>
            <a:off x="4987212" y="3045009"/>
            <a:ext cx="641535" cy="641536"/>
          </a:xfrm>
          <a:custGeom>
            <a:avLst/>
            <a:gdLst/>
            <a:ahLst/>
            <a:cxnLst/>
            <a:rect l="l" t="t" r="r" b="b"/>
            <a:pathLst>
              <a:path w="1880363" h="1880367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3"/>
                </a:lnTo>
                <a:lnTo>
                  <a:pt x="2753" y="1012310"/>
                </a:lnTo>
                <a:lnTo>
                  <a:pt x="11014" y="1084095"/>
                </a:lnTo>
                <a:lnTo>
                  <a:pt x="24783" y="1155196"/>
                </a:lnTo>
                <a:lnTo>
                  <a:pt x="44059" y="1225270"/>
                </a:lnTo>
                <a:lnTo>
                  <a:pt x="68843" y="1293975"/>
                </a:lnTo>
                <a:lnTo>
                  <a:pt x="99134" y="1360969"/>
                </a:lnTo>
                <a:lnTo>
                  <a:pt x="134933" y="1425911"/>
                </a:lnTo>
                <a:lnTo>
                  <a:pt x="176239" y="1488456"/>
                </a:lnTo>
                <a:lnTo>
                  <a:pt x="223052" y="1548265"/>
                </a:lnTo>
                <a:lnTo>
                  <a:pt x="275373" y="1604993"/>
                </a:lnTo>
                <a:lnTo>
                  <a:pt x="332102" y="1657314"/>
                </a:lnTo>
                <a:lnTo>
                  <a:pt x="391911" y="1704128"/>
                </a:lnTo>
                <a:lnTo>
                  <a:pt x="454457" y="1745434"/>
                </a:lnTo>
                <a:lnTo>
                  <a:pt x="519398" y="1781232"/>
                </a:lnTo>
                <a:lnTo>
                  <a:pt x="586392" y="1811523"/>
                </a:lnTo>
                <a:lnTo>
                  <a:pt x="655098" y="1836307"/>
                </a:lnTo>
                <a:lnTo>
                  <a:pt x="725172" y="1855583"/>
                </a:lnTo>
                <a:lnTo>
                  <a:pt x="796273" y="1869352"/>
                </a:lnTo>
                <a:lnTo>
                  <a:pt x="868058" y="1877613"/>
                </a:lnTo>
                <a:lnTo>
                  <a:pt x="940185" y="1880367"/>
                </a:lnTo>
                <a:lnTo>
                  <a:pt x="1012312" y="1877613"/>
                </a:lnTo>
                <a:lnTo>
                  <a:pt x="1084097" y="1869352"/>
                </a:lnTo>
                <a:lnTo>
                  <a:pt x="1155197" y="1855583"/>
                </a:lnTo>
                <a:lnTo>
                  <a:pt x="1225271" y="1836307"/>
                </a:lnTo>
                <a:lnTo>
                  <a:pt x="1293976" y="1811523"/>
                </a:lnTo>
                <a:lnTo>
                  <a:pt x="1360970" y="1781232"/>
                </a:lnTo>
                <a:lnTo>
                  <a:pt x="1425911" y="1745434"/>
                </a:lnTo>
                <a:lnTo>
                  <a:pt x="1488456" y="1704128"/>
                </a:lnTo>
                <a:lnTo>
                  <a:pt x="1548264" y="1657314"/>
                </a:lnTo>
                <a:lnTo>
                  <a:pt x="1604992" y="1604993"/>
                </a:lnTo>
                <a:lnTo>
                  <a:pt x="1657313" y="1548265"/>
                </a:lnTo>
                <a:lnTo>
                  <a:pt x="1704126" y="1488456"/>
                </a:lnTo>
                <a:lnTo>
                  <a:pt x="1745432" y="1425911"/>
                </a:lnTo>
                <a:lnTo>
                  <a:pt x="1781230" y="1360969"/>
                </a:lnTo>
                <a:lnTo>
                  <a:pt x="1811521" y="1293975"/>
                </a:lnTo>
                <a:lnTo>
                  <a:pt x="1836304" y="1225270"/>
                </a:lnTo>
                <a:lnTo>
                  <a:pt x="1855580" y="1155196"/>
                </a:lnTo>
                <a:lnTo>
                  <a:pt x="1869349" y="1084095"/>
                </a:lnTo>
                <a:lnTo>
                  <a:pt x="1877610" y="1012310"/>
                </a:lnTo>
                <a:lnTo>
                  <a:pt x="1880363" y="940183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rgbClr val="0D356E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cxnSp>
        <p:nvCxnSpPr>
          <p:cNvPr id="17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57" y="3844395"/>
            <a:ext cx="1314000" cy="110340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3836" y="9144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+mn-lt"/>
              </a:defRPr>
            </a:lvl1pPr>
          </a:lstStyle>
          <a:p>
            <a:pPr marL="15394"/>
            <a:r>
              <a:rPr lang="en-US" sz="3600" b="1" u="sng" spc="-55" dirty="0">
                <a:solidFill>
                  <a:srgbClr val="0D356E"/>
                </a:solidFill>
                <a:latin typeface="+mn-lt"/>
                <a:cs typeface="Arial"/>
              </a:rPr>
              <a:t>Headline placeholder</a:t>
            </a:r>
            <a:br>
              <a:rPr lang="en-US" sz="3600" b="1" u="sng" spc="-55" dirty="0">
                <a:solidFill>
                  <a:srgbClr val="0D356E"/>
                </a:solidFill>
                <a:latin typeface="+mn-lt"/>
                <a:cs typeface="Arial"/>
              </a:rPr>
            </a:br>
            <a:r>
              <a:rPr lang="en-US" sz="3600" b="1" u="sng" spc="-36" dirty="0" smtClean="0">
                <a:solidFill>
                  <a:srgbClr val="0D356E"/>
                </a:solidFill>
                <a:latin typeface="+mn-lt"/>
                <a:cs typeface="Arial"/>
              </a:rPr>
              <a:t>i</a:t>
            </a:r>
            <a:r>
              <a:rPr lang="en-US" sz="3600" b="1" u="sng" spc="-67" dirty="0" smtClean="0">
                <a:solidFill>
                  <a:srgbClr val="0D356E"/>
                </a:solidFill>
                <a:latin typeface="+mn-lt"/>
                <a:cs typeface="Arial"/>
              </a:rPr>
              <a:t>n</a:t>
            </a:r>
            <a:r>
              <a:rPr lang="en-US" sz="3600" b="1" u="sng" spc="-6" dirty="0" smtClean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3600" b="1" u="sng" spc="-36" dirty="0">
                <a:solidFill>
                  <a:srgbClr val="0D356E"/>
                </a:solidFill>
                <a:latin typeface="+mn-lt"/>
                <a:cs typeface="Arial"/>
              </a:rPr>
              <a:t>t</a:t>
            </a:r>
            <a:r>
              <a:rPr lang="en-US" sz="3600" b="1" u="sng" spc="-85" dirty="0">
                <a:solidFill>
                  <a:srgbClr val="0D356E"/>
                </a:solidFill>
                <a:latin typeface="+mn-lt"/>
                <a:cs typeface="Arial"/>
              </a:rPr>
              <a:t>w</a:t>
            </a:r>
            <a:r>
              <a:rPr lang="en-US" sz="3600" b="1" u="sng" spc="-67" dirty="0">
                <a:solidFill>
                  <a:srgbClr val="0D356E"/>
                </a:solidFill>
                <a:latin typeface="+mn-lt"/>
                <a:cs typeface="Arial"/>
              </a:rPr>
              <a:t>o</a:t>
            </a:r>
            <a:r>
              <a:rPr lang="en-US" sz="3600" b="1" u="sng" spc="-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3600" b="1" u="sng" spc="-36" dirty="0">
                <a:solidFill>
                  <a:srgbClr val="0D356E"/>
                </a:solidFill>
                <a:latin typeface="+mn-lt"/>
                <a:cs typeface="Arial"/>
              </a:rPr>
              <a:t>li</a:t>
            </a:r>
            <a:r>
              <a:rPr lang="en-US" sz="3600" b="1" u="sng" spc="-73" dirty="0">
                <a:solidFill>
                  <a:srgbClr val="0D356E"/>
                </a:solidFill>
                <a:latin typeface="+mn-lt"/>
                <a:cs typeface="Arial"/>
              </a:rPr>
              <a:t>n</a:t>
            </a:r>
            <a:r>
              <a:rPr lang="en-US" sz="3600" b="1" u="sng" spc="-61" dirty="0">
                <a:solidFill>
                  <a:srgbClr val="0D356E"/>
                </a:solidFill>
                <a:latin typeface="+mn-lt"/>
                <a:cs typeface="Arial"/>
              </a:rPr>
              <a:t>es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934" y="2316263"/>
            <a:ext cx="4314029" cy="208728"/>
          </a:xfrm>
        </p:spPr>
        <p:txBody>
          <a:bodyPr/>
          <a:lstStyle>
            <a:lvl1pPr marL="15394" indent="0" algn="ctr" defTabSz="4572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050" b="1" kern="1200" dirty="0">
                <a:solidFill>
                  <a:srgbClr val="0D356E"/>
                </a:solidFill>
                <a:latin typeface="+mn-lt"/>
                <a:ea typeface="+mn-ea"/>
                <a:cs typeface="Arial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5394" algn="ctr"/>
            <a:r>
              <a:rPr lang="en-US" sz="1050" b="1" dirty="0" err="1">
                <a:solidFill>
                  <a:srgbClr val="0D356E"/>
                </a:solidFill>
                <a:latin typeface="+mn-lt"/>
                <a:cs typeface="Arial"/>
              </a:rPr>
              <a:t>Subheadline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2557320"/>
            <a:ext cx="4051300" cy="508000"/>
          </a:xfrm>
        </p:spPr>
        <p:txBody>
          <a:bodyPr/>
          <a:lstStyle>
            <a:lvl1pPr marL="15394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50" kern="1200" spc="6" dirty="0">
                <a:solidFill>
                  <a:srgbClr val="0D356E"/>
                </a:solidFill>
                <a:latin typeface="+mn-lt"/>
                <a:ea typeface="+mn-ea"/>
                <a:cs typeface="Arial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5394" algn="ctr"/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Lorem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ipsum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do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lor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sit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amet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,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consectetur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ad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ipiscing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e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. </a:t>
            </a:r>
            <a:b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</a:b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Morbi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at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mi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suscip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,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dap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ibus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nu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lla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eu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,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mo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lestie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quam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.</a:t>
            </a:r>
            <a:endParaRPr lang="en-US" sz="105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573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without image and with Client/Partner logo 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25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  <p:sp>
        <p:nvSpPr>
          <p:cNvPr id="34" name="object 4"/>
          <p:cNvSpPr/>
          <p:nvPr/>
        </p:nvSpPr>
        <p:spPr>
          <a:xfrm>
            <a:off x="-114300" y="-25400"/>
            <a:ext cx="4671298" cy="4076763"/>
          </a:xfrm>
          <a:custGeom>
            <a:avLst/>
            <a:gdLst/>
            <a:ahLst/>
            <a:cxnLst/>
            <a:rect l="l" t="t" r="r" b="b"/>
            <a:pathLst>
              <a:path w="10193348" h="8895999">
                <a:moveTo>
                  <a:pt x="8488661" y="0"/>
                </a:moveTo>
                <a:lnTo>
                  <a:pt x="1704683" y="0"/>
                </a:lnTo>
                <a:lnTo>
                  <a:pt x="1492780" y="195439"/>
                </a:lnTo>
                <a:lnTo>
                  <a:pt x="1209152" y="502960"/>
                </a:lnTo>
                <a:lnTo>
                  <a:pt x="955379" y="827176"/>
                </a:lnTo>
                <a:lnTo>
                  <a:pt x="731462" y="1166233"/>
                </a:lnTo>
                <a:lnTo>
                  <a:pt x="537401" y="1518274"/>
                </a:lnTo>
                <a:lnTo>
                  <a:pt x="373195" y="1881445"/>
                </a:lnTo>
                <a:lnTo>
                  <a:pt x="238844" y="2253892"/>
                </a:lnTo>
                <a:lnTo>
                  <a:pt x="134350" y="2633758"/>
                </a:lnTo>
                <a:lnTo>
                  <a:pt x="59711" y="3019189"/>
                </a:lnTo>
                <a:lnTo>
                  <a:pt x="14927" y="3408331"/>
                </a:lnTo>
                <a:lnTo>
                  <a:pt x="0" y="3799327"/>
                </a:lnTo>
                <a:lnTo>
                  <a:pt x="14927" y="4190324"/>
                </a:lnTo>
                <a:lnTo>
                  <a:pt x="59711" y="4579465"/>
                </a:lnTo>
                <a:lnTo>
                  <a:pt x="134350" y="4964896"/>
                </a:lnTo>
                <a:lnTo>
                  <a:pt x="238844" y="5344763"/>
                </a:lnTo>
                <a:lnTo>
                  <a:pt x="373195" y="5717209"/>
                </a:lnTo>
                <a:lnTo>
                  <a:pt x="537401" y="6080381"/>
                </a:lnTo>
                <a:lnTo>
                  <a:pt x="731462" y="6432423"/>
                </a:lnTo>
                <a:lnTo>
                  <a:pt x="955379" y="6771479"/>
                </a:lnTo>
                <a:lnTo>
                  <a:pt x="1209152" y="7095696"/>
                </a:lnTo>
                <a:lnTo>
                  <a:pt x="1492780" y="7403218"/>
                </a:lnTo>
                <a:lnTo>
                  <a:pt x="1800302" y="7686847"/>
                </a:lnTo>
                <a:lnTo>
                  <a:pt x="2124519" y="7940619"/>
                </a:lnTo>
                <a:lnTo>
                  <a:pt x="2463576" y="8164537"/>
                </a:lnTo>
                <a:lnTo>
                  <a:pt x="2815618" y="8358598"/>
                </a:lnTo>
                <a:lnTo>
                  <a:pt x="3178790" y="8522804"/>
                </a:lnTo>
                <a:lnTo>
                  <a:pt x="3551236" y="8657154"/>
                </a:lnTo>
                <a:lnTo>
                  <a:pt x="3931103" y="8761649"/>
                </a:lnTo>
                <a:lnTo>
                  <a:pt x="4316535" y="8836288"/>
                </a:lnTo>
                <a:lnTo>
                  <a:pt x="4705676" y="8881071"/>
                </a:lnTo>
                <a:lnTo>
                  <a:pt x="5096673" y="8895999"/>
                </a:lnTo>
                <a:lnTo>
                  <a:pt x="5487669" y="8881071"/>
                </a:lnTo>
                <a:lnTo>
                  <a:pt x="5876811" y="8836288"/>
                </a:lnTo>
                <a:lnTo>
                  <a:pt x="6262242" y="8761649"/>
                </a:lnTo>
                <a:lnTo>
                  <a:pt x="6642109" y="8657154"/>
                </a:lnTo>
                <a:lnTo>
                  <a:pt x="7014555" y="8522804"/>
                </a:lnTo>
                <a:lnTo>
                  <a:pt x="7377727" y="8358598"/>
                </a:lnTo>
                <a:lnTo>
                  <a:pt x="7729769" y="8164537"/>
                </a:lnTo>
                <a:lnTo>
                  <a:pt x="8068825" y="7940619"/>
                </a:lnTo>
                <a:lnTo>
                  <a:pt x="8393042" y="7686847"/>
                </a:lnTo>
                <a:lnTo>
                  <a:pt x="8700564" y="7403218"/>
                </a:lnTo>
                <a:lnTo>
                  <a:pt x="8984193" y="7095696"/>
                </a:lnTo>
                <a:lnTo>
                  <a:pt x="9237966" y="6771479"/>
                </a:lnTo>
                <a:lnTo>
                  <a:pt x="9461884" y="6432423"/>
                </a:lnTo>
                <a:lnTo>
                  <a:pt x="9655946" y="6080381"/>
                </a:lnTo>
                <a:lnTo>
                  <a:pt x="9820152" y="5717209"/>
                </a:lnTo>
                <a:lnTo>
                  <a:pt x="9954502" y="5344763"/>
                </a:lnTo>
                <a:lnTo>
                  <a:pt x="10058997" y="4964896"/>
                </a:lnTo>
                <a:lnTo>
                  <a:pt x="10133636" y="4579465"/>
                </a:lnTo>
                <a:lnTo>
                  <a:pt x="10178420" y="4190324"/>
                </a:lnTo>
                <a:lnTo>
                  <a:pt x="10193348" y="3799327"/>
                </a:lnTo>
                <a:lnTo>
                  <a:pt x="10178420" y="3408331"/>
                </a:lnTo>
                <a:lnTo>
                  <a:pt x="10133636" y="3019189"/>
                </a:lnTo>
                <a:lnTo>
                  <a:pt x="10058997" y="2633758"/>
                </a:lnTo>
                <a:lnTo>
                  <a:pt x="9954502" y="2253892"/>
                </a:lnTo>
                <a:lnTo>
                  <a:pt x="9820152" y="1881445"/>
                </a:lnTo>
                <a:lnTo>
                  <a:pt x="9655946" y="1518274"/>
                </a:lnTo>
                <a:lnTo>
                  <a:pt x="9461884" y="1166233"/>
                </a:lnTo>
                <a:lnTo>
                  <a:pt x="9237966" y="827176"/>
                </a:lnTo>
                <a:lnTo>
                  <a:pt x="8984193" y="502960"/>
                </a:lnTo>
                <a:lnTo>
                  <a:pt x="8700564" y="195439"/>
                </a:lnTo>
                <a:lnTo>
                  <a:pt x="8488661" y="0"/>
                </a:lnTo>
                <a:close/>
              </a:path>
            </a:pathLst>
          </a:custGeom>
          <a:solidFill>
            <a:srgbClr val="FFDB28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8176078" y="3953883"/>
            <a:ext cx="822887" cy="857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here to add Client / Partner Logo</a:t>
            </a:r>
            <a:endParaRPr lang="en-IN" dirty="0"/>
          </a:p>
        </p:txBody>
      </p:sp>
      <p:sp>
        <p:nvSpPr>
          <p:cNvPr id="18" name="object 8"/>
          <p:cNvSpPr/>
          <p:nvPr userDrawn="1"/>
        </p:nvSpPr>
        <p:spPr>
          <a:xfrm>
            <a:off x="7827004" y="1196636"/>
            <a:ext cx="1038159" cy="1038157"/>
          </a:xfrm>
          <a:custGeom>
            <a:avLst/>
            <a:gdLst/>
            <a:ahLst/>
            <a:cxnLst/>
            <a:rect l="l" t="t" r="r" b="b"/>
            <a:pathLst>
              <a:path w="4127753" h="4127749">
                <a:moveTo>
                  <a:pt x="2063876" y="0"/>
                </a:moveTo>
                <a:lnTo>
                  <a:pt x="1905544" y="6044"/>
                </a:lnTo>
                <a:lnTo>
                  <a:pt x="1747964" y="24179"/>
                </a:lnTo>
                <a:lnTo>
                  <a:pt x="1591885" y="54404"/>
                </a:lnTo>
                <a:lnTo>
                  <a:pt x="1438060" y="96719"/>
                </a:lnTo>
                <a:lnTo>
                  <a:pt x="1287239" y="151123"/>
                </a:lnTo>
                <a:lnTo>
                  <a:pt x="1140175" y="217618"/>
                </a:lnTo>
                <a:lnTo>
                  <a:pt x="997617" y="296202"/>
                </a:lnTo>
                <a:lnTo>
                  <a:pt x="860317" y="386876"/>
                </a:lnTo>
                <a:lnTo>
                  <a:pt x="729027" y="489640"/>
                </a:lnTo>
                <a:lnTo>
                  <a:pt x="604497" y="604494"/>
                </a:lnTo>
                <a:lnTo>
                  <a:pt x="489642" y="729024"/>
                </a:lnTo>
                <a:lnTo>
                  <a:pt x="386878" y="860314"/>
                </a:lnTo>
                <a:lnTo>
                  <a:pt x="296203" y="997614"/>
                </a:lnTo>
                <a:lnTo>
                  <a:pt x="217619" y="1140171"/>
                </a:lnTo>
                <a:lnTo>
                  <a:pt x="151124" y="1287236"/>
                </a:lnTo>
                <a:lnTo>
                  <a:pt x="96719" y="1438057"/>
                </a:lnTo>
                <a:lnTo>
                  <a:pt x="54404" y="1591882"/>
                </a:lnTo>
                <a:lnTo>
                  <a:pt x="24179" y="1747961"/>
                </a:lnTo>
                <a:lnTo>
                  <a:pt x="6044" y="1905542"/>
                </a:lnTo>
                <a:lnTo>
                  <a:pt x="0" y="2063874"/>
                </a:lnTo>
                <a:lnTo>
                  <a:pt x="6044" y="2222206"/>
                </a:lnTo>
                <a:lnTo>
                  <a:pt x="24179" y="2379787"/>
                </a:lnTo>
                <a:lnTo>
                  <a:pt x="54404" y="2535866"/>
                </a:lnTo>
                <a:lnTo>
                  <a:pt x="96719" y="2689691"/>
                </a:lnTo>
                <a:lnTo>
                  <a:pt x="151124" y="2840512"/>
                </a:lnTo>
                <a:lnTo>
                  <a:pt x="217619" y="2987577"/>
                </a:lnTo>
                <a:lnTo>
                  <a:pt x="296203" y="3130134"/>
                </a:lnTo>
                <a:lnTo>
                  <a:pt x="386878" y="3267434"/>
                </a:lnTo>
                <a:lnTo>
                  <a:pt x="489642" y="3398724"/>
                </a:lnTo>
                <a:lnTo>
                  <a:pt x="604497" y="3523254"/>
                </a:lnTo>
                <a:lnTo>
                  <a:pt x="729027" y="3638108"/>
                </a:lnTo>
                <a:lnTo>
                  <a:pt x="860317" y="3740872"/>
                </a:lnTo>
                <a:lnTo>
                  <a:pt x="997617" y="3831546"/>
                </a:lnTo>
                <a:lnTo>
                  <a:pt x="1140175" y="3910131"/>
                </a:lnTo>
                <a:lnTo>
                  <a:pt x="1287239" y="3976625"/>
                </a:lnTo>
                <a:lnTo>
                  <a:pt x="1438060" y="4031029"/>
                </a:lnTo>
                <a:lnTo>
                  <a:pt x="1591885" y="4073344"/>
                </a:lnTo>
                <a:lnTo>
                  <a:pt x="1747964" y="4103569"/>
                </a:lnTo>
                <a:lnTo>
                  <a:pt x="1905544" y="4121704"/>
                </a:lnTo>
                <a:lnTo>
                  <a:pt x="2063876" y="4127749"/>
                </a:lnTo>
                <a:lnTo>
                  <a:pt x="2222208" y="4121704"/>
                </a:lnTo>
                <a:lnTo>
                  <a:pt x="2379789" y="4103569"/>
                </a:lnTo>
                <a:lnTo>
                  <a:pt x="2535868" y="4073344"/>
                </a:lnTo>
                <a:lnTo>
                  <a:pt x="2689693" y="4031029"/>
                </a:lnTo>
                <a:lnTo>
                  <a:pt x="2840513" y="3976625"/>
                </a:lnTo>
                <a:lnTo>
                  <a:pt x="2987578" y="3910131"/>
                </a:lnTo>
                <a:lnTo>
                  <a:pt x="3130136" y="3831546"/>
                </a:lnTo>
                <a:lnTo>
                  <a:pt x="3267436" y="3740872"/>
                </a:lnTo>
                <a:lnTo>
                  <a:pt x="3398726" y="3638108"/>
                </a:lnTo>
                <a:lnTo>
                  <a:pt x="3523256" y="3523254"/>
                </a:lnTo>
                <a:lnTo>
                  <a:pt x="3638111" y="3398724"/>
                </a:lnTo>
                <a:lnTo>
                  <a:pt x="3740875" y="3267434"/>
                </a:lnTo>
                <a:lnTo>
                  <a:pt x="3831550" y="3130134"/>
                </a:lnTo>
                <a:lnTo>
                  <a:pt x="3910134" y="2987577"/>
                </a:lnTo>
                <a:lnTo>
                  <a:pt x="3976629" y="2840512"/>
                </a:lnTo>
                <a:lnTo>
                  <a:pt x="4031034" y="2689691"/>
                </a:lnTo>
                <a:lnTo>
                  <a:pt x="4073349" y="2535866"/>
                </a:lnTo>
                <a:lnTo>
                  <a:pt x="4103574" y="2379787"/>
                </a:lnTo>
                <a:lnTo>
                  <a:pt x="4121708" y="2222206"/>
                </a:lnTo>
                <a:lnTo>
                  <a:pt x="4127753" y="2063874"/>
                </a:lnTo>
                <a:lnTo>
                  <a:pt x="4121708" y="1905542"/>
                </a:lnTo>
                <a:lnTo>
                  <a:pt x="4103574" y="1747961"/>
                </a:lnTo>
                <a:lnTo>
                  <a:pt x="4073349" y="1591882"/>
                </a:lnTo>
                <a:lnTo>
                  <a:pt x="4031034" y="1438057"/>
                </a:lnTo>
                <a:lnTo>
                  <a:pt x="3976629" y="1287236"/>
                </a:lnTo>
                <a:lnTo>
                  <a:pt x="3910134" y="1140171"/>
                </a:lnTo>
                <a:lnTo>
                  <a:pt x="3831550" y="997614"/>
                </a:lnTo>
                <a:lnTo>
                  <a:pt x="3740875" y="860314"/>
                </a:lnTo>
                <a:lnTo>
                  <a:pt x="3638111" y="729024"/>
                </a:lnTo>
                <a:lnTo>
                  <a:pt x="3523256" y="604494"/>
                </a:lnTo>
                <a:lnTo>
                  <a:pt x="3398726" y="489640"/>
                </a:lnTo>
                <a:lnTo>
                  <a:pt x="3267436" y="386876"/>
                </a:lnTo>
                <a:lnTo>
                  <a:pt x="3130136" y="296202"/>
                </a:lnTo>
                <a:lnTo>
                  <a:pt x="2987578" y="217618"/>
                </a:lnTo>
                <a:lnTo>
                  <a:pt x="2840513" y="151123"/>
                </a:lnTo>
                <a:lnTo>
                  <a:pt x="2689693" y="96719"/>
                </a:lnTo>
                <a:lnTo>
                  <a:pt x="2535868" y="54404"/>
                </a:lnTo>
                <a:lnTo>
                  <a:pt x="2379789" y="24179"/>
                </a:lnTo>
                <a:lnTo>
                  <a:pt x="2222208" y="6044"/>
                </a:lnTo>
                <a:lnTo>
                  <a:pt x="2063876" y="0"/>
                </a:lnTo>
                <a:close/>
              </a:path>
            </a:pathLst>
          </a:custGeom>
          <a:solidFill>
            <a:srgbClr val="00A1E0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21" name="object 9"/>
          <p:cNvSpPr/>
          <p:nvPr userDrawn="1"/>
        </p:nvSpPr>
        <p:spPr>
          <a:xfrm>
            <a:off x="4987212" y="3045009"/>
            <a:ext cx="641535" cy="641536"/>
          </a:xfrm>
          <a:custGeom>
            <a:avLst/>
            <a:gdLst/>
            <a:ahLst/>
            <a:cxnLst/>
            <a:rect l="l" t="t" r="r" b="b"/>
            <a:pathLst>
              <a:path w="1880363" h="1880367">
                <a:moveTo>
                  <a:pt x="940185" y="0"/>
                </a:moveTo>
                <a:lnTo>
                  <a:pt x="868058" y="2753"/>
                </a:lnTo>
                <a:lnTo>
                  <a:pt x="796273" y="11014"/>
                </a:lnTo>
                <a:lnTo>
                  <a:pt x="725172" y="24783"/>
                </a:lnTo>
                <a:lnTo>
                  <a:pt x="655098" y="44059"/>
                </a:lnTo>
                <a:lnTo>
                  <a:pt x="586392" y="68843"/>
                </a:lnTo>
                <a:lnTo>
                  <a:pt x="519398" y="99134"/>
                </a:lnTo>
                <a:lnTo>
                  <a:pt x="454457" y="134933"/>
                </a:lnTo>
                <a:lnTo>
                  <a:pt x="391911" y="176239"/>
                </a:lnTo>
                <a:lnTo>
                  <a:pt x="332102" y="223052"/>
                </a:lnTo>
                <a:lnTo>
                  <a:pt x="275373" y="275373"/>
                </a:lnTo>
                <a:lnTo>
                  <a:pt x="223052" y="332102"/>
                </a:lnTo>
                <a:lnTo>
                  <a:pt x="176239" y="391910"/>
                </a:lnTo>
                <a:lnTo>
                  <a:pt x="134933" y="454456"/>
                </a:lnTo>
                <a:lnTo>
                  <a:pt x="99134" y="519397"/>
                </a:lnTo>
                <a:lnTo>
                  <a:pt x="68843" y="586391"/>
                </a:lnTo>
                <a:lnTo>
                  <a:pt x="44059" y="655097"/>
                </a:lnTo>
                <a:lnTo>
                  <a:pt x="24783" y="725171"/>
                </a:lnTo>
                <a:lnTo>
                  <a:pt x="11014" y="796271"/>
                </a:lnTo>
                <a:lnTo>
                  <a:pt x="2753" y="868056"/>
                </a:lnTo>
                <a:lnTo>
                  <a:pt x="0" y="940183"/>
                </a:lnTo>
                <a:lnTo>
                  <a:pt x="2753" y="1012310"/>
                </a:lnTo>
                <a:lnTo>
                  <a:pt x="11014" y="1084095"/>
                </a:lnTo>
                <a:lnTo>
                  <a:pt x="24783" y="1155196"/>
                </a:lnTo>
                <a:lnTo>
                  <a:pt x="44059" y="1225270"/>
                </a:lnTo>
                <a:lnTo>
                  <a:pt x="68843" y="1293975"/>
                </a:lnTo>
                <a:lnTo>
                  <a:pt x="99134" y="1360969"/>
                </a:lnTo>
                <a:lnTo>
                  <a:pt x="134933" y="1425911"/>
                </a:lnTo>
                <a:lnTo>
                  <a:pt x="176239" y="1488456"/>
                </a:lnTo>
                <a:lnTo>
                  <a:pt x="223052" y="1548265"/>
                </a:lnTo>
                <a:lnTo>
                  <a:pt x="275373" y="1604993"/>
                </a:lnTo>
                <a:lnTo>
                  <a:pt x="332102" y="1657314"/>
                </a:lnTo>
                <a:lnTo>
                  <a:pt x="391911" y="1704128"/>
                </a:lnTo>
                <a:lnTo>
                  <a:pt x="454457" y="1745434"/>
                </a:lnTo>
                <a:lnTo>
                  <a:pt x="519398" y="1781232"/>
                </a:lnTo>
                <a:lnTo>
                  <a:pt x="586392" y="1811523"/>
                </a:lnTo>
                <a:lnTo>
                  <a:pt x="655098" y="1836307"/>
                </a:lnTo>
                <a:lnTo>
                  <a:pt x="725172" y="1855583"/>
                </a:lnTo>
                <a:lnTo>
                  <a:pt x="796273" y="1869352"/>
                </a:lnTo>
                <a:lnTo>
                  <a:pt x="868058" y="1877613"/>
                </a:lnTo>
                <a:lnTo>
                  <a:pt x="940185" y="1880367"/>
                </a:lnTo>
                <a:lnTo>
                  <a:pt x="1012312" y="1877613"/>
                </a:lnTo>
                <a:lnTo>
                  <a:pt x="1084097" y="1869352"/>
                </a:lnTo>
                <a:lnTo>
                  <a:pt x="1155197" y="1855583"/>
                </a:lnTo>
                <a:lnTo>
                  <a:pt x="1225271" y="1836307"/>
                </a:lnTo>
                <a:lnTo>
                  <a:pt x="1293976" y="1811523"/>
                </a:lnTo>
                <a:lnTo>
                  <a:pt x="1360970" y="1781232"/>
                </a:lnTo>
                <a:lnTo>
                  <a:pt x="1425911" y="1745434"/>
                </a:lnTo>
                <a:lnTo>
                  <a:pt x="1488456" y="1704128"/>
                </a:lnTo>
                <a:lnTo>
                  <a:pt x="1548264" y="1657314"/>
                </a:lnTo>
                <a:lnTo>
                  <a:pt x="1604992" y="1604993"/>
                </a:lnTo>
                <a:lnTo>
                  <a:pt x="1657313" y="1548265"/>
                </a:lnTo>
                <a:lnTo>
                  <a:pt x="1704126" y="1488456"/>
                </a:lnTo>
                <a:lnTo>
                  <a:pt x="1745432" y="1425911"/>
                </a:lnTo>
                <a:lnTo>
                  <a:pt x="1781230" y="1360969"/>
                </a:lnTo>
                <a:lnTo>
                  <a:pt x="1811521" y="1293975"/>
                </a:lnTo>
                <a:lnTo>
                  <a:pt x="1836304" y="1225270"/>
                </a:lnTo>
                <a:lnTo>
                  <a:pt x="1855580" y="1155196"/>
                </a:lnTo>
                <a:lnTo>
                  <a:pt x="1869349" y="1084095"/>
                </a:lnTo>
                <a:lnTo>
                  <a:pt x="1877610" y="1012310"/>
                </a:lnTo>
                <a:lnTo>
                  <a:pt x="1880363" y="940183"/>
                </a:lnTo>
                <a:lnTo>
                  <a:pt x="1877610" y="868056"/>
                </a:lnTo>
                <a:lnTo>
                  <a:pt x="1869349" y="796271"/>
                </a:lnTo>
                <a:lnTo>
                  <a:pt x="1855580" y="725171"/>
                </a:lnTo>
                <a:lnTo>
                  <a:pt x="1836304" y="655097"/>
                </a:lnTo>
                <a:lnTo>
                  <a:pt x="1811521" y="586391"/>
                </a:lnTo>
                <a:lnTo>
                  <a:pt x="1781230" y="519397"/>
                </a:lnTo>
                <a:lnTo>
                  <a:pt x="1745432" y="454456"/>
                </a:lnTo>
                <a:lnTo>
                  <a:pt x="1704126" y="391910"/>
                </a:lnTo>
                <a:lnTo>
                  <a:pt x="1657313" y="332102"/>
                </a:lnTo>
                <a:lnTo>
                  <a:pt x="1604992" y="275373"/>
                </a:lnTo>
                <a:lnTo>
                  <a:pt x="1548264" y="223052"/>
                </a:lnTo>
                <a:lnTo>
                  <a:pt x="1488456" y="176239"/>
                </a:lnTo>
                <a:lnTo>
                  <a:pt x="1425911" y="134933"/>
                </a:lnTo>
                <a:lnTo>
                  <a:pt x="1360970" y="99134"/>
                </a:lnTo>
                <a:lnTo>
                  <a:pt x="1293976" y="68843"/>
                </a:lnTo>
                <a:lnTo>
                  <a:pt x="1225271" y="44059"/>
                </a:lnTo>
                <a:lnTo>
                  <a:pt x="1155197" y="24783"/>
                </a:lnTo>
                <a:lnTo>
                  <a:pt x="1084097" y="11014"/>
                </a:lnTo>
                <a:lnTo>
                  <a:pt x="1012312" y="2753"/>
                </a:lnTo>
                <a:lnTo>
                  <a:pt x="940185" y="0"/>
                </a:lnTo>
                <a:close/>
              </a:path>
            </a:pathLst>
          </a:custGeom>
          <a:solidFill>
            <a:srgbClr val="0D356E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23" name="object 10"/>
          <p:cNvSpPr/>
          <p:nvPr userDrawn="1"/>
        </p:nvSpPr>
        <p:spPr>
          <a:xfrm>
            <a:off x="6380528" y="2285090"/>
            <a:ext cx="637328" cy="637328"/>
          </a:xfrm>
          <a:custGeom>
            <a:avLst/>
            <a:gdLst/>
            <a:ahLst/>
            <a:cxnLst/>
            <a:rect l="l" t="t" r="r" b="b"/>
            <a:pathLst>
              <a:path w="1390729" h="1390729">
                <a:moveTo>
                  <a:pt x="695364" y="0"/>
                </a:moveTo>
                <a:lnTo>
                  <a:pt x="642019" y="2036"/>
                </a:lnTo>
                <a:lnTo>
                  <a:pt x="588926" y="8146"/>
                </a:lnTo>
                <a:lnTo>
                  <a:pt x="536340" y="18330"/>
                </a:lnTo>
                <a:lnTo>
                  <a:pt x="484512" y="32586"/>
                </a:lnTo>
                <a:lnTo>
                  <a:pt x="433697" y="50916"/>
                </a:lnTo>
                <a:lnTo>
                  <a:pt x="384147" y="73320"/>
                </a:lnTo>
                <a:lnTo>
                  <a:pt x="336116" y="99796"/>
                </a:lnTo>
                <a:lnTo>
                  <a:pt x="289856" y="130346"/>
                </a:lnTo>
                <a:lnTo>
                  <a:pt x="245621" y="164970"/>
                </a:lnTo>
                <a:lnTo>
                  <a:pt x="203663" y="203667"/>
                </a:lnTo>
                <a:lnTo>
                  <a:pt x="164967" y="245623"/>
                </a:lnTo>
                <a:lnTo>
                  <a:pt x="130344" y="289858"/>
                </a:lnTo>
                <a:lnTo>
                  <a:pt x="99795" y="336117"/>
                </a:lnTo>
                <a:lnTo>
                  <a:pt x="73319" y="384148"/>
                </a:lnTo>
                <a:lnTo>
                  <a:pt x="50915" y="433698"/>
                </a:lnTo>
                <a:lnTo>
                  <a:pt x="32586" y="484512"/>
                </a:lnTo>
                <a:lnTo>
                  <a:pt x="18329" y="536339"/>
                </a:lnTo>
                <a:lnTo>
                  <a:pt x="8146" y="588926"/>
                </a:lnTo>
                <a:lnTo>
                  <a:pt x="2036" y="642018"/>
                </a:lnTo>
                <a:lnTo>
                  <a:pt x="0" y="695364"/>
                </a:lnTo>
                <a:lnTo>
                  <a:pt x="2036" y="748710"/>
                </a:lnTo>
                <a:lnTo>
                  <a:pt x="8146" y="801802"/>
                </a:lnTo>
                <a:lnTo>
                  <a:pt x="18329" y="854389"/>
                </a:lnTo>
                <a:lnTo>
                  <a:pt x="32586" y="906216"/>
                </a:lnTo>
                <a:lnTo>
                  <a:pt x="50915" y="957030"/>
                </a:lnTo>
                <a:lnTo>
                  <a:pt x="73319" y="1006580"/>
                </a:lnTo>
                <a:lnTo>
                  <a:pt x="99795" y="1054610"/>
                </a:lnTo>
                <a:lnTo>
                  <a:pt x="130344" y="1100870"/>
                </a:lnTo>
                <a:lnTo>
                  <a:pt x="164967" y="1145104"/>
                </a:lnTo>
                <a:lnTo>
                  <a:pt x="203663" y="1187061"/>
                </a:lnTo>
                <a:lnTo>
                  <a:pt x="245621" y="1225758"/>
                </a:lnTo>
                <a:lnTo>
                  <a:pt x="289856" y="1260381"/>
                </a:lnTo>
                <a:lnTo>
                  <a:pt x="336116" y="1290931"/>
                </a:lnTo>
                <a:lnTo>
                  <a:pt x="384147" y="1317408"/>
                </a:lnTo>
                <a:lnTo>
                  <a:pt x="433697" y="1339812"/>
                </a:lnTo>
                <a:lnTo>
                  <a:pt x="484512" y="1358142"/>
                </a:lnTo>
                <a:lnTo>
                  <a:pt x="536340" y="1372399"/>
                </a:lnTo>
                <a:lnTo>
                  <a:pt x="588926" y="1382582"/>
                </a:lnTo>
                <a:lnTo>
                  <a:pt x="642019" y="1388692"/>
                </a:lnTo>
                <a:lnTo>
                  <a:pt x="695364" y="1390729"/>
                </a:lnTo>
                <a:lnTo>
                  <a:pt x="748710" y="1388692"/>
                </a:lnTo>
                <a:lnTo>
                  <a:pt x="801802" y="1382582"/>
                </a:lnTo>
                <a:lnTo>
                  <a:pt x="854389" y="1372399"/>
                </a:lnTo>
                <a:lnTo>
                  <a:pt x="906215" y="1358142"/>
                </a:lnTo>
                <a:lnTo>
                  <a:pt x="957030" y="1339812"/>
                </a:lnTo>
                <a:lnTo>
                  <a:pt x="1006579" y="1317408"/>
                </a:lnTo>
                <a:lnTo>
                  <a:pt x="1054609" y="1290931"/>
                </a:lnTo>
                <a:lnTo>
                  <a:pt x="1100868" y="1260381"/>
                </a:lnTo>
                <a:lnTo>
                  <a:pt x="1145102" y="1225758"/>
                </a:lnTo>
                <a:lnTo>
                  <a:pt x="1187058" y="1187061"/>
                </a:lnTo>
                <a:lnTo>
                  <a:pt x="1225755" y="1145104"/>
                </a:lnTo>
                <a:lnTo>
                  <a:pt x="1260379" y="1100870"/>
                </a:lnTo>
                <a:lnTo>
                  <a:pt x="1290930" y="1054610"/>
                </a:lnTo>
                <a:lnTo>
                  <a:pt x="1317408" y="1006580"/>
                </a:lnTo>
                <a:lnTo>
                  <a:pt x="1339811" y="957030"/>
                </a:lnTo>
                <a:lnTo>
                  <a:pt x="1358142" y="906216"/>
                </a:lnTo>
                <a:lnTo>
                  <a:pt x="1372399" y="854389"/>
                </a:lnTo>
                <a:lnTo>
                  <a:pt x="1382583" y="801802"/>
                </a:lnTo>
                <a:lnTo>
                  <a:pt x="1388693" y="748710"/>
                </a:lnTo>
                <a:lnTo>
                  <a:pt x="1390729" y="695364"/>
                </a:lnTo>
                <a:lnTo>
                  <a:pt x="1388693" y="642018"/>
                </a:lnTo>
                <a:lnTo>
                  <a:pt x="1382583" y="588926"/>
                </a:lnTo>
                <a:lnTo>
                  <a:pt x="1372399" y="536339"/>
                </a:lnTo>
                <a:lnTo>
                  <a:pt x="1358142" y="484512"/>
                </a:lnTo>
                <a:lnTo>
                  <a:pt x="1339811" y="433698"/>
                </a:lnTo>
                <a:lnTo>
                  <a:pt x="1317408" y="384148"/>
                </a:lnTo>
                <a:lnTo>
                  <a:pt x="1290930" y="336117"/>
                </a:lnTo>
                <a:lnTo>
                  <a:pt x="1260379" y="289858"/>
                </a:lnTo>
                <a:lnTo>
                  <a:pt x="1225755" y="245623"/>
                </a:lnTo>
                <a:lnTo>
                  <a:pt x="1187058" y="203667"/>
                </a:lnTo>
                <a:lnTo>
                  <a:pt x="1145102" y="164970"/>
                </a:lnTo>
                <a:lnTo>
                  <a:pt x="1100868" y="130346"/>
                </a:lnTo>
                <a:lnTo>
                  <a:pt x="1054609" y="99796"/>
                </a:lnTo>
                <a:lnTo>
                  <a:pt x="1006579" y="73320"/>
                </a:lnTo>
                <a:lnTo>
                  <a:pt x="957030" y="50916"/>
                </a:lnTo>
                <a:lnTo>
                  <a:pt x="906215" y="32586"/>
                </a:lnTo>
                <a:lnTo>
                  <a:pt x="854389" y="18330"/>
                </a:lnTo>
                <a:lnTo>
                  <a:pt x="801802" y="8146"/>
                </a:lnTo>
                <a:lnTo>
                  <a:pt x="748710" y="2036"/>
                </a:lnTo>
                <a:lnTo>
                  <a:pt x="695364" y="0"/>
                </a:lnTo>
                <a:close/>
              </a:path>
            </a:pathLst>
          </a:custGeom>
          <a:solidFill>
            <a:srgbClr val="6DC24A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sp>
        <p:nvSpPr>
          <p:cNvPr id="24" name="object 11"/>
          <p:cNvSpPr/>
          <p:nvPr userDrawn="1"/>
        </p:nvSpPr>
        <p:spPr>
          <a:xfrm>
            <a:off x="5949923" y="361481"/>
            <a:ext cx="579139" cy="579139"/>
          </a:xfrm>
          <a:custGeom>
            <a:avLst/>
            <a:gdLst/>
            <a:ahLst/>
            <a:cxnLst/>
            <a:rect l="l" t="t" r="r" b="b"/>
            <a:pathLst>
              <a:path w="1263752" h="1263753">
                <a:moveTo>
                  <a:pt x="631876" y="0"/>
                </a:moveTo>
                <a:lnTo>
                  <a:pt x="583400" y="1850"/>
                </a:lnTo>
                <a:lnTo>
                  <a:pt x="535155" y="7402"/>
                </a:lnTo>
                <a:lnTo>
                  <a:pt x="487369" y="16656"/>
                </a:lnTo>
                <a:lnTo>
                  <a:pt x="440274" y="29611"/>
                </a:lnTo>
                <a:lnTo>
                  <a:pt x="394098" y="46268"/>
                </a:lnTo>
                <a:lnTo>
                  <a:pt x="349072" y="66626"/>
                </a:lnTo>
                <a:lnTo>
                  <a:pt x="305426" y="90685"/>
                </a:lnTo>
                <a:lnTo>
                  <a:pt x="263390" y="118446"/>
                </a:lnTo>
                <a:lnTo>
                  <a:pt x="223194" y="149908"/>
                </a:lnTo>
                <a:lnTo>
                  <a:pt x="185067" y="185072"/>
                </a:lnTo>
                <a:lnTo>
                  <a:pt x="149904" y="223198"/>
                </a:lnTo>
                <a:lnTo>
                  <a:pt x="118443" y="263394"/>
                </a:lnTo>
                <a:lnTo>
                  <a:pt x="90683" y="305429"/>
                </a:lnTo>
                <a:lnTo>
                  <a:pt x="66624" y="349075"/>
                </a:lnTo>
                <a:lnTo>
                  <a:pt x="46266" y="394100"/>
                </a:lnTo>
                <a:lnTo>
                  <a:pt x="29610" y="440276"/>
                </a:lnTo>
                <a:lnTo>
                  <a:pt x="16656" y="487371"/>
                </a:lnTo>
                <a:lnTo>
                  <a:pt x="7402" y="535156"/>
                </a:lnTo>
                <a:lnTo>
                  <a:pt x="1850" y="583401"/>
                </a:lnTo>
                <a:lnTo>
                  <a:pt x="0" y="631876"/>
                </a:lnTo>
                <a:lnTo>
                  <a:pt x="1850" y="680351"/>
                </a:lnTo>
                <a:lnTo>
                  <a:pt x="7402" y="728596"/>
                </a:lnTo>
                <a:lnTo>
                  <a:pt x="16656" y="776381"/>
                </a:lnTo>
                <a:lnTo>
                  <a:pt x="29610" y="823477"/>
                </a:lnTo>
                <a:lnTo>
                  <a:pt x="46266" y="869652"/>
                </a:lnTo>
                <a:lnTo>
                  <a:pt x="66624" y="914677"/>
                </a:lnTo>
                <a:lnTo>
                  <a:pt x="90683" y="958323"/>
                </a:lnTo>
                <a:lnTo>
                  <a:pt x="118443" y="1000358"/>
                </a:lnTo>
                <a:lnTo>
                  <a:pt x="149904" y="1040554"/>
                </a:lnTo>
                <a:lnTo>
                  <a:pt x="185067" y="1078680"/>
                </a:lnTo>
                <a:lnTo>
                  <a:pt x="223194" y="1113844"/>
                </a:lnTo>
                <a:lnTo>
                  <a:pt x="263390" y="1145306"/>
                </a:lnTo>
                <a:lnTo>
                  <a:pt x="305426" y="1173067"/>
                </a:lnTo>
                <a:lnTo>
                  <a:pt x="349072" y="1197127"/>
                </a:lnTo>
                <a:lnTo>
                  <a:pt x="394098" y="1217485"/>
                </a:lnTo>
                <a:lnTo>
                  <a:pt x="440274" y="1234141"/>
                </a:lnTo>
                <a:lnTo>
                  <a:pt x="487369" y="1247096"/>
                </a:lnTo>
                <a:lnTo>
                  <a:pt x="535155" y="1256350"/>
                </a:lnTo>
                <a:lnTo>
                  <a:pt x="583400" y="1261902"/>
                </a:lnTo>
                <a:lnTo>
                  <a:pt x="631876" y="1263753"/>
                </a:lnTo>
                <a:lnTo>
                  <a:pt x="680351" y="1261902"/>
                </a:lnTo>
                <a:lnTo>
                  <a:pt x="728596" y="1256350"/>
                </a:lnTo>
                <a:lnTo>
                  <a:pt x="776382" y="1247096"/>
                </a:lnTo>
                <a:lnTo>
                  <a:pt x="823477" y="1234141"/>
                </a:lnTo>
                <a:lnTo>
                  <a:pt x="869653" y="1217485"/>
                </a:lnTo>
                <a:lnTo>
                  <a:pt x="914679" y="1197127"/>
                </a:lnTo>
                <a:lnTo>
                  <a:pt x="958325" y="1173067"/>
                </a:lnTo>
                <a:lnTo>
                  <a:pt x="1000361" y="1145306"/>
                </a:lnTo>
                <a:lnTo>
                  <a:pt x="1040557" y="1113844"/>
                </a:lnTo>
                <a:lnTo>
                  <a:pt x="1078684" y="1078680"/>
                </a:lnTo>
                <a:lnTo>
                  <a:pt x="1113847" y="1040554"/>
                </a:lnTo>
                <a:lnTo>
                  <a:pt x="1145308" y="1000358"/>
                </a:lnTo>
                <a:lnTo>
                  <a:pt x="1173068" y="958323"/>
                </a:lnTo>
                <a:lnTo>
                  <a:pt x="1197127" y="914677"/>
                </a:lnTo>
                <a:lnTo>
                  <a:pt x="1217485" y="869652"/>
                </a:lnTo>
                <a:lnTo>
                  <a:pt x="1234141" y="823477"/>
                </a:lnTo>
                <a:lnTo>
                  <a:pt x="1247096" y="776381"/>
                </a:lnTo>
                <a:lnTo>
                  <a:pt x="1256349" y="728596"/>
                </a:lnTo>
                <a:lnTo>
                  <a:pt x="1261901" y="680351"/>
                </a:lnTo>
                <a:lnTo>
                  <a:pt x="1263752" y="631876"/>
                </a:lnTo>
                <a:lnTo>
                  <a:pt x="1261901" y="583401"/>
                </a:lnTo>
                <a:lnTo>
                  <a:pt x="1256349" y="535156"/>
                </a:lnTo>
                <a:lnTo>
                  <a:pt x="1247096" y="487371"/>
                </a:lnTo>
                <a:lnTo>
                  <a:pt x="1234141" y="440276"/>
                </a:lnTo>
                <a:lnTo>
                  <a:pt x="1217485" y="394100"/>
                </a:lnTo>
                <a:lnTo>
                  <a:pt x="1197127" y="349075"/>
                </a:lnTo>
                <a:lnTo>
                  <a:pt x="1173068" y="305429"/>
                </a:lnTo>
                <a:lnTo>
                  <a:pt x="1145308" y="263394"/>
                </a:lnTo>
                <a:lnTo>
                  <a:pt x="1113847" y="223198"/>
                </a:lnTo>
                <a:lnTo>
                  <a:pt x="1078684" y="185072"/>
                </a:lnTo>
                <a:lnTo>
                  <a:pt x="1040557" y="149908"/>
                </a:lnTo>
                <a:lnTo>
                  <a:pt x="1000361" y="118446"/>
                </a:lnTo>
                <a:lnTo>
                  <a:pt x="958325" y="90685"/>
                </a:lnTo>
                <a:lnTo>
                  <a:pt x="914679" y="66626"/>
                </a:lnTo>
                <a:lnTo>
                  <a:pt x="869653" y="46268"/>
                </a:lnTo>
                <a:lnTo>
                  <a:pt x="823477" y="29611"/>
                </a:lnTo>
                <a:lnTo>
                  <a:pt x="776382" y="16656"/>
                </a:lnTo>
                <a:lnTo>
                  <a:pt x="728596" y="7402"/>
                </a:lnTo>
                <a:lnTo>
                  <a:pt x="680351" y="1850"/>
                </a:lnTo>
                <a:lnTo>
                  <a:pt x="631876" y="0"/>
                </a:lnTo>
                <a:close/>
              </a:path>
            </a:pathLst>
          </a:custGeom>
          <a:solidFill>
            <a:srgbClr val="EE3340"/>
          </a:solidFill>
        </p:spPr>
        <p:txBody>
          <a:bodyPr wrap="square" lIns="0" tIns="0" rIns="0" bIns="0" rtlCol="0">
            <a:noAutofit/>
          </a:bodyPr>
          <a:lstStyle/>
          <a:p>
            <a:endParaRPr sz="1800">
              <a:latin typeface="+mn-lt"/>
            </a:endParaRPr>
          </a:p>
        </p:txBody>
      </p:sp>
      <p:cxnSp>
        <p:nvCxnSpPr>
          <p:cNvPr id="26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47" y="3844395"/>
            <a:ext cx="1306800" cy="109736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13836" y="914400"/>
            <a:ext cx="6946900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3600" spc="-55" dirty="0">
                <a:solidFill>
                  <a:srgbClr val="0D356E"/>
                </a:solidFill>
                <a:latin typeface="+mn-lt"/>
              </a:defRPr>
            </a:lvl1pPr>
          </a:lstStyle>
          <a:p>
            <a:pPr marL="15394"/>
            <a:r>
              <a:rPr lang="en-US" sz="3600" b="1" u="sng" spc="-55" dirty="0">
                <a:solidFill>
                  <a:srgbClr val="0D356E"/>
                </a:solidFill>
                <a:latin typeface="+mn-lt"/>
                <a:cs typeface="Arial"/>
              </a:rPr>
              <a:t>Headline placeholder</a:t>
            </a:r>
            <a:br>
              <a:rPr lang="en-US" sz="3600" b="1" u="sng" spc="-55" dirty="0">
                <a:solidFill>
                  <a:srgbClr val="0D356E"/>
                </a:solidFill>
                <a:latin typeface="+mn-lt"/>
                <a:cs typeface="Arial"/>
              </a:rPr>
            </a:br>
            <a:r>
              <a:rPr lang="en-US" sz="3600" b="1" u="sng" spc="-36" dirty="0">
                <a:solidFill>
                  <a:srgbClr val="0D356E"/>
                </a:solidFill>
                <a:latin typeface="+mn-lt"/>
                <a:cs typeface="Arial"/>
              </a:rPr>
              <a:t>i</a:t>
            </a:r>
            <a:r>
              <a:rPr lang="en-US" sz="3600" b="1" u="sng" spc="-67" dirty="0">
                <a:solidFill>
                  <a:srgbClr val="0D356E"/>
                </a:solidFill>
                <a:latin typeface="+mn-lt"/>
                <a:cs typeface="Arial"/>
              </a:rPr>
              <a:t>n</a:t>
            </a:r>
            <a:r>
              <a:rPr lang="en-US" sz="3600" b="1" u="sng" spc="-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3600" b="1" u="sng" spc="-6" dirty="0" smtClean="0">
                <a:solidFill>
                  <a:srgbClr val="0D356E"/>
                </a:solidFill>
                <a:latin typeface="+mn-lt"/>
                <a:cs typeface="Arial"/>
              </a:rPr>
              <a:t>t</a:t>
            </a:r>
            <a:r>
              <a:rPr lang="en-US" sz="3600" b="1" u="sng" spc="-85" dirty="0" smtClean="0">
                <a:solidFill>
                  <a:srgbClr val="0D356E"/>
                </a:solidFill>
                <a:latin typeface="+mn-lt"/>
                <a:cs typeface="Arial"/>
              </a:rPr>
              <a:t>w</a:t>
            </a:r>
            <a:r>
              <a:rPr lang="en-US" sz="3600" b="1" u="sng" spc="-67" dirty="0" smtClean="0">
                <a:solidFill>
                  <a:srgbClr val="0D356E"/>
                </a:solidFill>
                <a:latin typeface="+mn-lt"/>
                <a:cs typeface="Arial"/>
              </a:rPr>
              <a:t>o</a:t>
            </a:r>
            <a:r>
              <a:rPr lang="en-US" sz="3600" b="1" u="sng" spc="-6" dirty="0" smtClean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3600" b="1" u="sng" spc="-36" dirty="0">
                <a:solidFill>
                  <a:srgbClr val="0D356E"/>
                </a:solidFill>
                <a:latin typeface="+mn-lt"/>
                <a:cs typeface="Arial"/>
              </a:rPr>
              <a:t>li</a:t>
            </a:r>
            <a:r>
              <a:rPr lang="en-US" sz="3600" b="1" u="sng" spc="-73" dirty="0">
                <a:solidFill>
                  <a:srgbClr val="0D356E"/>
                </a:solidFill>
                <a:latin typeface="+mn-lt"/>
                <a:cs typeface="Arial"/>
              </a:rPr>
              <a:t>n</a:t>
            </a:r>
            <a:r>
              <a:rPr lang="en-US" sz="3600" b="1" u="sng" spc="-61" dirty="0">
                <a:solidFill>
                  <a:srgbClr val="0D356E"/>
                </a:solidFill>
                <a:latin typeface="+mn-lt"/>
                <a:cs typeface="Arial"/>
              </a:rPr>
              <a:t>es</a:t>
            </a:r>
            <a:endParaRPr lang="en-US" sz="3600" u="sng" dirty="0">
              <a:latin typeface="+mn-lt"/>
              <a:cs typeface="Arial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0934" y="2316263"/>
            <a:ext cx="4314029" cy="208728"/>
          </a:xfrm>
        </p:spPr>
        <p:txBody>
          <a:bodyPr/>
          <a:lstStyle>
            <a:lvl1pPr marL="15394" indent="0" algn="ctr" defTabSz="4572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050" b="1" kern="1200" dirty="0">
                <a:solidFill>
                  <a:srgbClr val="0D356E"/>
                </a:solidFill>
                <a:latin typeface="+mn-lt"/>
                <a:ea typeface="+mn-ea"/>
                <a:cs typeface="Arial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5394" algn="ctr"/>
            <a:r>
              <a:rPr lang="en-US" sz="1050" b="1" dirty="0" err="1">
                <a:solidFill>
                  <a:srgbClr val="0D356E"/>
                </a:solidFill>
                <a:latin typeface="+mn-lt"/>
                <a:cs typeface="Arial"/>
              </a:rPr>
              <a:t>Subheadline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or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supportive</a:t>
            </a:r>
            <a:r>
              <a:rPr lang="en-US" sz="1050" b="1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b="1" dirty="0">
                <a:solidFill>
                  <a:srgbClr val="0D356E"/>
                </a:solidFill>
                <a:latin typeface="+mn-lt"/>
                <a:cs typeface="Arial"/>
              </a:rPr>
              <a:t>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2557320"/>
            <a:ext cx="4051300" cy="508000"/>
          </a:xfrm>
        </p:spPr>
        <p:txBody>
          <a:bodyPr/>
          <a:lstStyle>
            <a:lvl1pPr marL="15394" indent="0" algn="ctr" defTabSz="1828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050" kern="1200" spc="6" dirty="0">
                <a:solidFill>
                  <a:srgbClr val="0D356E"/>
                </a:solidFill>
                <a:latin typeface="+mn-lt"/>
                <a:ea typeface="+mn-ea"/>
                <a:cs typeface="Arial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5394" algn="ctr"/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Lorem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ipsum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do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lor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sit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amet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,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consectetur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ad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ipiscing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e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. </a:t>
            </a:r>
            <a:b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</a:b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Morbi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at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mi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suscip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it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,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dap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ibus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nu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lla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eu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,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mo</a:t>
            </a:r>
            <a:r>
              <a:rPr lang="en-US" sz="1050" spc="6" dirty="0" err="1">
                <a:solidFill>
                  <a:srgbClr val="0D356E"/>
                </a:solidFill>
                <a:latin typeface="+mn-lt"/>
                <a:cs typeface="Arial"/>
              </a:rPr>
              <a:t>lestie</a:t>
            </a:r>
            <a:r>
              <a:rPr lang="en-US" sz="1050" spc="6" dirty="0">
                <a:solidFill>
                  <a:srgbClr val="0D356E"/>
                </a:solidFill>
                <a:latin typeface="+mn-lt"/>
                <a:cs typeface="Arial"/>
              </a:rPr>
              <a:t> </a:t>
            </a:r>
            <a:r>
              <a:rPr lang="en-US" sz="1050" dirty="0" err="1">
                <a:solidFill>
                  <a:srgbClr val="0D356E"/>
                </a:solidFill>
                <a:latin typeface="+mn-lt"/>
                <a:cs typeface="Arial"/>
              </a:rPr>
              <a:t>quam</a:t>
            </a:r>
            <a:r>
              <a:rPr lang="en-US" sz="1050" dirty="0">
                <a:solidFill>
                  <a:srgbClr val="0D356E"/>
                </a:solidFill>
                <a:latin typeface="+mn-lt"/>
                <a:cs typeface="Arial"/>
              </a:rPr>
              <a:t>.</a:t>
            </a:r>
            <a:endParaRPr lang="en-US" sz="105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750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656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orient="horz" pos="296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8807"/>
            <a:ext cx="3200400" cy="909593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>
            <a:lvl1pPr marL="0" algn="l">
              <a:lnSpc>
                <a:spcPct val="98000"/>
              </a:lnSpc>
              <a:tabLst>
                <a:tab pos="457200" algn="l"/>
              </a:tabLst>
              <a:defRPr lang="en-US" sz="2600" u="sng" dirty="0">
                <a:solidFill>
                  <a:schemeClr val="tx2"/>
                </a:solidFill>
                <a:latin typeface="+mj-lt"/>
                <a:ea typeface="+mn-ea"/>
                <a:cs typeface="Arial"/>
              </a:defRPr>
            </a:lvl1pPr>
          </a:lstStyle>
          <a:p>
            <a:pPr marL="0" lvl="0" algn="l"/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137104" y="4979486"/>
            <a:ext cx="52814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© 2017</a:t>
            </a:r>
            <a:r>
              <a:rPr lang="en-US" sz="600" b="0" u="none" baseline="0" dirty="0">
                <a:solidFill>
                  <a:schemeClr val="accent2"/>
                </a:solidFill>
              </a:rPr>
              <a:t> </a:t>
            </a:r>
            <a:r>
              <a:rPr lang="en-US" sz="600" b="0" u="none" dirty="0">
                <a:solidFill>
                  <a:schemeClr val="accent2"/>
                </a:solidFill>
              </a:rPr>
              <a:t> Wipro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86287" y="4979486"/>
            <a:ext cx="401884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wipro.com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309214" y="4979486"/>
            <a:ext cx="454030" cy="111722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b="0" u="none" dirty="0">
                <a:solidFill>
                  <a:schemeClr val="accent2"/>
                </a:solidFill>
              </a:rPr>
              <a:t>confidential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903495" y="4963911"/>
            <a:ext cx="228600" cy="142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1295399"/>
            <a:ext cx="8681088" cy="2540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400" b="1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1674584"/>
            <a:ext cx="8681088" cy="3085101"/>
          </a:xfrm>
        </p:spPr>
        <p:txBody>
          <a:bodyPr/>
          <a:lstStyle>
            <a:lvl1pPr marL="0" indent="0" algn="l" defTabSz="1828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10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r>
              <a:rPr lang="en-US" dirty="0"/>
              <a:t>Description text in Dark Grey and 24pt size.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tempus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in,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et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dui convallis,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. Integer non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maximus pharetra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ligula </a:t>
            </a:r>
            <a:r>
              <a:rPr lang="en-US" dirty="0" err="1"/>
              <a:t>nunc</a:t>
            </a:r>
            <a:r>
              <a:rPr lang="en-US" dirty="0"/>
              <a:t>, ac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a. </a:t>
            </a:r>
            <a:r>
              <a:rPr lang="en-US" dirty="0" err="1"/>
              <a:t>Suspendisse</a:t>
            </a:r>
            <a:r>
              <a:rPr lang="en-US" dirty="0"/>
              <a:t> ex mi, </a:t>
            </a:r>
            <a:r>
              <a:rPr lang="en-US" dirty="0" err="1"/>
              <a:t>imperdiet</a:t>
            </a:r>
            <a:r>
              <a:rPr lang="en-US" dirty="0"/>
              <a:t> et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lorem.</a:t>
            </a:r>
          </a:p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59563"/>
            <a:ext cx="1001713" cy="123794"/>
          </a:xfrm>
        </p:spPr>
        <p:txBody>
          <a:bodyPr wrap="none" tIns="0" bIns="0" anchor="ctr" anchorCtr="0"/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8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1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0.0 Section name</a:t>
            </a:r>
          </a:p>
        </p:txBody>
      </p:sp>
      <p:cxnSp>
        <p:nvCxnSpPr>
          <p:cNvPr id="18" name="Lige forbindelse 8"/>
          <p:cNvCxnSpPr>
            <a:cxnSpLocks/>
          </p:cNvCxnSpPr>
          <p:nvPr userDrawn="1"/>
        </p:nvCxnSpPr>
        <p:spPr>
          <a:xfrm>
            <a:off x="7162799" y="4946247"/>
            <a:ext cx="19836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257"/>
          <p:cNvSpPr txBox="1">
            <a:spLocks/>
          </p:cNvSpPr>
          <p:nvPr userDrawn="1"/>
        </p:nvSpPr>
        <p:spPr>
          <a:xfrm>
            <a:off x="8884288" y="4937885"/>
            <a:ext cx="197169" cy="19492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45720" rIns="0" bIns="45720" rtlCol="0" anchor="ctr"/>
          <a:lstStyle>
            <a:defPPr>
              <a:defRPr lang="en-US"/>
            </a:defPPr>
            <a:lvl1pPr algn="ctr">
              <a:defRPr sz="600" b="0" u="none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/>
            <a:fld id="{86CB4B4D-7CA3-9044-876B-883B54F8677D}" type="slidenum">
              <a:rPr lang="en-GB" noProof="0" smtClean="0">
                <a:sym typeface="Arial"/>
              </a:rPr>
              <a:pPr lvl="0"/>
              <a:t>‹#›</a:t>
            </a:fld>
            <a:endParaRPr lang="en-GB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19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6032"/>
            <a:ext cx="320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eaLnBrk="0" hangingPunct="0">
              <a:spcBef>
                <a:spcPct val="20000"/>
              </a:spcBef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8937"/>
            <a:ext cx="8229600" cy="3484555"/>
          </a:xfrm>
          <a:prstGeom prst="rect">
            <a:avLst/>
          </a:prstGeom>
        </p:spPr>
        <p:txBody>
          <a:bodyPr lIns="45720" tIns="45720" rIns="45720" bIns="4572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3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10" r:id="rId2"/>
    <p:sldLayoutId id="2147483804" r:id="rId3"/>
    <p:sldLayoutId id="2147483709" r:id="rId4"/>
    <p:sldLayoutId id="2147483756" r:id="rId5"/>
    <p:sldLayoutId id="2147483758" r:id="rId6"/>
    <p:sldLayoutId id="2147483783" r:id="rId7"/>
    <p:sldLayoutId id="2147483784" r:id="rId8"/>
    <p:sldLayoutId id="2147483829" r:id="rId9"/>
    <p:sldLayoutId id="2147483855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8" r:id="rId17"/>
    <p:sldLayoutId id="2147483842" r:id="rId18"/>
    <p:sldLayoutId id="2147483844" r:id="rId19"/>
    <p:sldLayoutId id="2147483846" r:id="rId20"/>
    <p:sldLayoutId id="2147483850" r:id="rId21"/>
    <p:sldLayoutId id="2147483848" r:id="rId22"/>
    <p:sldLayoutId id="2147483852" r:id="rId23"/>
    <p:sldLayoutId id="2147483799" r:id="rId24"/>
    <p:sldLayoutId id="2147483822" r:id="rId25"/>
    <p:sldLayoutId id="2147483824" r:id="rId26"/>
    <p:sldLayoutId id="2147483856" r:id="rId27"/>
    <p:sldLayoutId id="2147483859" r:id="rId28"/>
    <p:sldLayoutId id="2147483860" r:id="rId29"/>
    <p:sldLayoutId id="2147483861" r:id="rId30"/>
    <p:sldLayoutId id="2147483862" r:id="rId31"/>
  </p:sldLayoutIdLst>
  <p:timing>
    <p:tnLst>
      <p:par>
        <p:cTn id="1" dur="indefinite" restart="never" nodeType="tmRoot"/>
      </p:par>
    </p:tnLst>
  </p:timing>
  <p:txStyles>
    <p:titleStyle>
      <a:lvl1pPr marL="0" algn="l" defTabSz="457200" rtl="0" eaLnBrk="1" latinLnBrk="0" hangingPunct="1">
        <a:lnSpc>
          <a:spcPct val="98000"/>
        </a:lnSpc>
        <a:spcBef>
          <a:spcPct val="0"/>
        </a:spcBef>
        <a:buNone/>
        <a:tabLst>
          <a:tab pos="457200" algn="l"/>
        </a:tabLst>
        <a:defRPr lang="en-US" sz="2600" b="1" u="sng" kern="1200" dirty="0">
          <a:solidFill>
            <a:schemeClr val="tx2"/>
          </a:solidFill>
          <a:latin typeface="+mj-lt"/>
          <a:ea typeface="+mn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600"/>
        </a:spcBef>
        <a:buClr>
          <a:srgbClr val="00B0F0"/>
        </a:buClr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2pPr>
      <a:lvl3pPr marL="10858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2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100" b="0" i="0" u="none" strike="noStrike" kern="1200" cap="none" spc="0" normalizeH="0" baseline="0" noProof="0" dirty="0" smtClean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600"/>
        </a:spcBef>
        <a:buClr>
          <a:srgbClr val="00B0F0"/>
        </a:buClr>
        <a:buFont typeface="Arial" charset="0"/>
        <a:buChar char="•"/>
        <a:defRPr kumimoji="0" lang="en-US" sz="1050" b="0" i="0" u="none" strike="noStrike" kern="1200" cap="none" spc="0" normalizeH="0" baseline="0" noProof="0" dirty="0">
          <a:ln>
            <a:noFill/>
          </a:ln>
          <a:solidFill>
            <a:schemeClr val="accent2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tents.justia.com/patent/9407697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none" dirty="0" smtClean="0"/>
              <a:t>SCAN</a:t>
            </a:r>
            <a:br>
              <a:rPr lang="en-US" u="none" dirty="0" smtClean="0"/>
            </a:br>
            <a:r>
              <a:rPr lang="en-US" sz="2000" u="none" dirty="0" smtClean="0"/>
              <a:t>(Source Code Attestation Network)</a:t>
            </a:r>
            <a:endParaRPr lang="en-US" u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Vinod Panicker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17-12-2017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Distinguished Member Technical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Services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0" y="1746396"/>
            <a:ext cx="808854" cy="808854"/>
          </a:xfrm>
          <a:prstGeom prst="rect">
            <a:avLst/>
          </a:prstGeom>
        </p:spPr>
      </p:pic>
      <p:sp>
        <p:nvSpPr>
          <p:cNvPr id="11" name="Double Wave 10"/>
          <p:cNvSpPr/>
          <p:nvPr/>
        </p:nvSpPr>
        <p:spPr>
          <a:xfrm>
            <a:off x="1646421" y="3712772"/>
            <a:ext cx="3150973" cy="1317515"/>
          </a:xfrm>
          <a:prstGeom prst="doubleWav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27" y="3919104"/>
            <a:ext cx="2743548" cy="806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40" y="1720124"/>
            <a:ext cx="2969337" cy="16702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07699" y="1739497"/>
            <a:ext cx="752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Uploads Source Code 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6233" y="3236197"/>
            <a:ext cx="34366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  DID encrypted and stored in Storage Hub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7200" y="1667591"/>
            <a:ext cx="367302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SCAN Services </a:t>
            </a:r>
            <a:r>
              <a:rPr lang="en-US" sz="1100" b="1" dirty="0"/>
              <a:t>Overview:</a:t>
            </a:r>
          </a:p>
          <a:p>
            <a:pPr marL="62861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 smtClean="0"/>
              <a:t>Organization </a:t>
            </a:r>
            <a:r>
              <a:rPr lang="en-US" sz="1100" dirty="0"/>
              <a:t>uploads </a:t>
            </a:r>
            <a:r>
              <a:rPr lang="en-US" sz="1100" dirty="0" smtClean="0"/>
              <a:t>SCU -DIDs</a:t>
            </a:r>
            <a:endParaRPr lang="en-US" sz="1100" dirty="0"/>
          </a:p>
          <a:p>
            <a:pPr marL="62861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 smtClean="0"/>
              <a:t>Claims on DID SCU are verified and self-signed by Validator Nodes &amp; Trust Anchors</a:t>
            </a:r>
            <a:endParaRPr lang="en-US" sz="1100" dirty="0"/>
          </a:p>
          <a:p>
            <a:pPr marL="62861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/>
              <a:t>Digital, hashed representation </a:t>
            </a:r>
            <a:r>
              <a:rPr lang="en-US" sz="1100" dirty="0" smtClean="0"/>
              <a:t>SCU</a:t>
            </a:r>
            <a:endParaRPr lang="en-US" sz="1100" dirty="0"/>
          </a:p>
          <a:p>
            <a:pPr marL="62861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/>
              <a:t>Encrypted </a:t>
            </a:r>
            <a:r>
              <a:rPr lang="en-US" sz="1100" dirty="0" smtClean="0"/>
              <a:t>SCU DIDs </a:t>
            </a:r>
            <a:r>
              <a:rPr lang="en-US" sz="1100" dirty="0"/>
              <a:t>will be stored in </a:t>
            </a:r>
            <a:r>
              <a:rPr lang="en-US" sz="1100" dirty="0" smtClean="0"/>
              <a:t>Blockchain </a:t>
            </a:r>
          </a:p>
          <a:p>
            <a:pPr marL="628615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100" dirty="0" smtClean="0"/>
              <a:t>When SCU Owners provide </a:t>
            </a:r>
            <a:r>
              <a:rPr lang="en-US" sz="1100" dirty="0"/>
              <a:t>consent then the </a:t>
            </a:r>
            <a:r>
              <a:rPr lang="en-US" sz="1100" dirty="0" smtClean="0"/>
              <a:t>SCU proofs are </a:t>
            </a:r>
            <a:r>
              <a:rPr lang="en-US" sz="1100" dirty="0"/>
              <a:t>shared with a 3rd party after digital handshake</a:t>
            </a:r>
            <a:endParaRPr lang="en-A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-5638" y="4568214"/>
            <a:ext cx="15238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3rd party </a:t>
            </a:r>
          </a:p>
          <a:p>
            <a:pPr algn="ctr"/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 providers</a:t>
            </a:r>
          </a:p>
        </p:txBody>
      </p:sp>
      <p:cxnSp>
        <p:nvCxnSpPr>
          <p:cNvPr id="40" name="Straight Connector 39"/>
          <p:cNvCxnSpPr>
            <a:stCxn id="10" idx="2"/>
            <a:endCxn id="13" idx="1"/>
          </p:cNvCxnSpPr>
          <p:nvPr/>
        </p:nvCxnSpPr>
        <p:spPr>
          <a:xfrm>
            <a:off x="734177" y="2555250"/>
            <a:ext cx="100306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Dot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" idx="2"/>
          </p:cNvCxnSpPr>
          <p:nvPr/>
        </p:nvCxnSpPr>
        <p:spPr>
          <a:xfrm>
            <a:off x="734177" y="2555250"/>
            <a:ext cx="0" cy="812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Dot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1"/>
          </p:cNvCxnSpPr>
          <p:nvPr/>
        </p:nvCxnSpPr>
        <p:spPr>
          <a:xfrm flipH="1">
            <a:off x="734177" y="2555250"/>
            <a:ext cx="1003063" cy="81266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Dot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1" idx="0"/>
          </p:cNvCxnSpPr>
          <p:nvPr/>
        </p:nvCxnSpPr>
        <p:spPr>
          <a:xfrm flipH="1" flipV="1">
            <a:off x="3221907" y="2707468"/>
            <a:ext cx="1" cy="1087649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lgDashDot"/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6479" y="2707468"/>
            <a:ext cx="7314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Shares SCU DIDs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82934" y="778729"/>
            <a:ext cx="6978132" cy="58785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proofs of  Code Commits, open source Usage , open source License based on verified claims raise against public source code repositories.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5" y="3586706"/>
            <a:ext cx="808854" cy="8088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99917" y="2951358"/>
            <a:ext cx="7526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Request </a:t>
            </a:r>
          </a:p>
          <a:p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Claims</a:t>
            </a:r>
          </a:p>
        </p:txBody>
      </p:sp>
    </p:spTree>
    <p:extLst>
      <p:ext uri="{BB962C8B-B14F-4D97-AF65-F5344CB8AC3E}">
        <p14:creationId xmlns:p14="http://schemas.microsoft.com/office/powerpoint/2010/main" val="37621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032"/>
            <a:ext cx="4014952" cy="914400"/>
          </a:xfrm>
        </p:spPr>
        <p:txBody>
          <a:bodyPr/>
          <a:lstStyle/>
          <a:p>
            <a:r>
              <a:rPr lang="en-US" b="1" dirty="0" smtClean="0"/>
              <a:t>Consensu</a:t>
            </a:r>
            <a:r>
              <a:rPr lang="en-US" dirty="0" smtClean="0"/>
              <a:t>s (built-in)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Consensus based on:</a:t>
            </a:r>
          </a:p>
          <a:p>
            <a:pPr lvl="1"/>
            <a:r>
              <a:rPr lang="en-US" dirty="0" smtClean="0"/>
              <a:t>Proof Of Code Commit (POCC)</a:t>
            </a:r>
          </a:p>
          <a:p>
            <a:pPr lvl="2"/>
            <a:r>
              <a:rPr lang="en-US" dirty="0" smtClean="0"/>
              <a:t>Based on Public Code Repositories</a:t>
            </a:r>
          </a:p>
          <a:p>
            <a:pPr lvl="1"/>
            <a:r>
              <a:rPr lang="en-US" dirty="0" smtClean="0"/>
              <a:t>Proof Of open </a:t>
            </a:r>
            <a:r>
              <a:rPr lang="en-US" dirty="0"/>
              <a:t>s</a:t>
            </a:r>
            <a:r>
              <a:rPr lang="en-US" dirty="0" smtClean="0"/>
              <a:t>ource Usage (POU)</a:t>
            </a:r>
          </a:p>
          <a:p>
            <a:pPr lvl="2"/>
            <a:r>
              <a:rPr lang="en-US" dirty="0" smtClean="0"/>
              <a:t>Based on Verified claims in SCAN ID Hub as usage proof</a:t>
            </a:r>
          </a:p>
          <a:p>
            <a:pPr lvl="1"/>
            <a:r>
              <a:rPr lang="en-US" dirty="0" smtClean="0"/>
              <a:t>Proof Of Applied open source License (POAL)</a:t>
            </a:r>
          </a:p>
          <a:p>
            <a:pPr lvl="2"/>
            <a:r>
              <a:rPr lang="en-US" dirty="0" smtClean="0"/>
              <a:t>Precedence of license made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driven </a:t>
            </a:r>
            <a:r>
              <a:rPr lang="en-US" dirty="0"/>
              <a:t>g</a:t>
            </a:r>
            <a:r>
              <a:rPr lang="en-US" dirty="0" smtClean="0"/>
              <a:t>overnance model</a:t>
            </a:r>
          </a:p>
          <a:p>
            <a:r>
              <a:rPr lang="en-US" dirty="0" smtClean="0"/>
              <a:t>Rotation of Foundation Members</a:t>
            </a:r>
          </a:p>
          <a:p>
            <a:r>
              <a:rPr lang="en-US" dirty="0" smtClean="0"/>
              <a:t>Credibility on SCAN</a:t>
            </a:r>
          </a:p>
          <a:p>
            <a:r>
              <a:rPr lang="en-US" dirty="0" smtClean="0"/>
              <a:t>Trust Anchor (Add more participants)</a:t>
            </a:r>
          </a:p>
          <a:p>
            <a:r>
              <a:rPr lang="en-US" dirty="0" smtClean="0"/>
              <a:t>Incentives sharing Proofs</a:t>
            </a:r>
          </a:p>
          <a:p>
            <a:r>
              <a:rPr lang="en-US" dirty="0" smtClean="0"/>
              <a:t>Organize Events, Hack fest to upload public repos</a:t>
            </a:r>
          </a:p>
          <a:p>
            <a:r>
              <a:rPr lang="en-US" dirty="0" smtClean="0"/>
              <a:t>Open source from day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258840"/>
            <a:ext cx="3200040" cy="909360"/>
          </a:xfrm>
          <a:prstGeom prst="rect">
            <a:avLst/>
          </a:prstGeom>
        </p:spPr>
        <p:txBody>
          <a:bodyPr lIns="0"/>
          <a:lstStyle/>
          <a:p>
            <a:pPr>
              <a:lnSpc>
                <a:spcPct val="98000"/>
              </a:lnSpc>
            </a:pPr>
            <a:r>
              <a:rPr lang="en-US" sz="2600" b="1" u="sng" dirty="0" smtClean="0">
                <a:solidFill>
                  <a:srgbClr val="0E3570"/>
                </a:solidFill>
                <a:latin typeface="Arial"/>
              </a:rPr>
              <a:t>SCAN Roll out</a:t>
            </a:r>
            <a:endParaRPr dirty="0"/>
          </a:p>
        </p:txBody>
      </p:sp>
      <p:sp>
        <p:nvSpPr>
          <p:cNvPr id="248" name="TextShape 2"/>
          <p:cNvSpPr txBox="1"/>
          <p:nvPr/>
        </p:nvSpPr>
        <p:spPr>
          <a:xfrm>
            <a:off x="203040" y="59400"/>
            <a:ext cx="1001520" cy="123480"/>
          </a:xfrm>
          <a:prstGeom prst="rect">
            <a:avLst/>
          </a:prstGeom>
        </p:spPr>
        <p:txBody>
          <a:bodyPr lIns="90000" tIns="0" rIns="90000" bIns="0" anchor="ctr"/>
          <a:lstStyle/>
          <a:p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59866896"/>
              </p:ext>
            </p:extLst>
          </p:nvPr>
        </p:nvGraphicFramePr>
        <p:xfrm>
          <a:off x="1600019" y="875377"/>
          <a:ext cx="67872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040" y="1850728"/>
            <a:ext cx="251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M1 : 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 metadata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capture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 Connectors, SCAN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Agents POCC,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POU,POAL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attestation, Trust Anchors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 DID/DDO on Storage Hub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 DID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Verification via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4311" y="597820"/>
            <a:ext cx="18314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M3 </a:t>
            </a: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Foundation , Extension and Plugin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Launch Foundation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Initiatives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Plugins Deduplication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Extend to other Repositories and Existing Tools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703" y="1050532"/>
            <a:ext cx="2555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M2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Client Components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Libraries</a:t>
            </a: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CLi’s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APIs</a:t>
            </a: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TestNets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Dashboard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DApp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15739" y="358034"/>
            <a:ext cx="1931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M4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Offer SCAN based Services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code Attestation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Repudiation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5210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Benefits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SCAN has the potential to disintermediate the code audit process.</a:t>
            </a:r>
          </a:p>
          <a:p>
            <a:r>
              <a:rPr lang="en-US" sz="1600" dirty="0" smtClean="0"/>
              <a:t>Improves developer productivity.</a:t>
            </a:r>
          </a:p>
          <a:p>
            <a:r>
              <a:rPr lang="en-US" sz="1600" dirty="0"/>
              <a:t>Decentralized Digital Identity for Source Code</a:t>
            </a:r>
          </a:p>
          <a:p>
            <a:r>
              <a:rPr lang="en-US" sz="1600" dirty="0" smtClean="0"/>
              <a:t>Disclose only what you must about your code with ZKP’s.</a:t>
            </a:r>
          </a:p>
          <a:p>
            <a:r>
              <a:rPr lang="en-US" sz="1600" dirty="0" smtClean="0"/>
              <a:t>Enables better collaboration between organizations </a:t>
            </a:r>
          </a:p>
          <a:p>
            <a:r>
              <a:rPr lang="en-US" sz="1600" dirty="0" smtClean="0"/>
              <a:t>Can put together a world view of open source code giving due credit to original authors and contributors.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66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 smtClean="0"/>
              <a:t>Distinguished Member Technical Staff -SM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dirty="0" err="1" smtClean="0"/>
              <a:t>Linkedin</a:t>
            </a:r>
            <a:r>
              <a:rPr lang="en-IN" dirty="0" smtClean="0"/>
              <a:t>/</a:t>
            </a:r>
            <a:r>
              <a:rPr lang="en-IN" dirty="0" err="1" smtClean="0"/>
              <a:t>vinodpanicker</a:t>
            </a:r>
            <a:endParaRPr lang="en-IN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Vinod Panicker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Code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vs Closed source </a:t>
            </a:r>
            <a:r>
              <a:rPr lang="en-US" dirty="0"/>
              <a:t>p</a:t>
            </a:r>
            <a:r>
              <a:rPr lang="en-US" dirty="0" smtClean="0"/>
              <a:t>roject </a:t>
            </a:r>
            <a:r>
              <a:rPr lang="en-US" dirty="0"/>
              <a:t>e</a:t>
            </a:r>
            <a:r>
              <a:rPr lang="en-US" dirty="0" smtClean="0"/>
              <a:t>xecution strategies.</a:t>
            </a:r>
          </a:p>
          <a:p>
            <a:r>
              <a:rPr lang="en-US" dirty="0" smtClean="0"/>
              <a:t>Break </a:t>
            </a:r>
            <a:r>
              <a:rPr lang="en-US" dirty="0"/>
              <a:t>a</a:t>
            </a:r>
            <a:r>
              <a:rPr lang="en-US" dirty="0" smtClean="0"/>
              <a:t>ccess barriers , dropping costs to gain competitive edge.</a:t>
            </a:r>
          </a:p>
          <a:p>
            <a:r>
              <a:rPr lang="en-US" dirty="0"/>
              <a:t>Subscription </a:t>
            </a:r>
            <a:r>
              <a:rPr lang="en-US" dirty="0" smtClean="0"/>
              <a:t>Models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Establish Trust and Credibility.</a:t>
            </a:r>
          </a:p>
          <a:p>
            <a:r>
              <a:rPr lang="en-US" dirty="0" smtClean="0"/>
              <a:t>Communities based </a:t>
            </a:r>
            <a:r>
              <a:rPr lang="en-US" dirty="0"/>
              <a:t>p</a:t>
            </a:r>
            <a:r>
              <a:rPr lang="en-US" dirty="0" smtClean="0"/>
              <a:t>roduct delivery and support models.</a:t>
            </a:r>
          </a:p>
        </p:txBody>
      </p:sp>
    </p:spTree>
    <p:extLst>
      <p:ext uri="{BB962C8B-B14F-4D97-AF65-F5344CB8AC3E}">
        <p14:creationId xmlns:p14="http://schemas.microsoft.com/office/powerpoint/2010/main" val="24478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 smtClean="0"/>
              <a:t>Sustenance</a:t>
            </a:r>
          </a:p>
          <a:p>
            <a:r>
              <a:rPr lang="en-US" dirty="0" smtClean="0"/>
              <a:t>Not for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928" y="690252"/>
            <a:ext cx="8073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Pluggable/Swappable modules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based Access.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and scales well on commodity hardware.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Comply with open standards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Pluggable </a:t>
            </a:r>
            <a:r>
              <a:rPr lang="en-IN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chain components, 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multiple Block chain protocol,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IN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chain for Development, Deployment and  Operations for multiple Block chain Frameworks</a:t>
            </a:r>
            <a:r>
              <a:rPr lang="en-IN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N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3447116" y="4079560"/>
            <a:ext cx="2268849" cy="439494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dirty="0" smtClean="0">
                <a:solidFill>
                  <a:srgbClr val="808080"/>
                </a:solidFill>
                <a:latin typeface="Arial"/>
              </a:rPr>
              <a:t>Automated Nodes &amp; </a:t>
            </a:r>
          </a:p>
          <a:p>
            <a:pPr>
              <a:lnSpc>
                <a:spcPct val="100000"/>
              </a:lnSpc>
            </a:pPr>
            <a:r>
              <a:rPr lang="en-IN" sz="1600" dirty="0" smtClean="0">
                <a:solidFill>
                  <a:srgbClr val="808080"/>
                </a:solidFill>
                <a:latin typeface="Arial"/>
              </a:rPr>
              <a:t>Network</a:t>
            </a:r>
          </a:p>
          <a:p>
            <a:pPr>
              <a:lnSpc>
                <a:spcPct val="100000"/>
              </a:lnSpc>
            </a:pPr>
            <a:r>
              <a:rPr lang="en-IN" sz="1600" dirty="0" smtClean="0">
                <a:solidFill>
                  <a:srgbClr val="808080"/>
                </a:solidFill>
                <a:latin typeface="Arial"/>
              </a:rPr>
              <a:t>Provisioning</a:t>
            </a:r>
            <a:endParaRPr sz="1600" dirty="0"/>
          </a:p>
        </p:txBody>
      </p:sp>
      <p:sp>
        <p:nvSpPr>
          <p:cNvPr id="7" name="CustomShape 6"/>
          <p:cNvSpPr/>
          <p:nvPr/>
        </p:nvSpPr>
        <p:spPr>
          <a:xfrm>
            <a:off x="697574" y="4116967"/>
            <a:ext cx="138672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dirty="0">
                <a:solidFill>
                  <a:srgbClr val="808080"/>
                </a:solidFill>
                <a:latin typeface="Arial"/>
              </a:rPr>
              <a:t>On</a:t>
            </a:r>
            <a:r>
              <a:rPr lang="en-IN" dirty="0">
                <a:solidFill>
                  <a:srgbClr val="808080"/>
                </a:solidFill>
                <a:latin typeface="Arial"/>
              </a:rPr>
              <a:t> </a:t>
            </a:r>
            <a:r>
              <a:rPr lang="en-IN" sz="1600" dirty="0">
                <a:solidFill>
                  <a:srgbClr val="808080"/>
                </a:solidFill>
                <a:latin typeface="Arial"/>
              </a:rPr>
              <a:t>Premise</a:t>
            </a:r>
            <a:endParaRPr sz="16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6650045" y="3925104"/>
            <a:ext cx="1987387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dirty="0" smtClean="0">
                <a:solidFill>
                  <a:srgbClr val="808080"/>
                </a:solidFill>
                <a:latin typeface="Arial"/>
              </a:rPr>
              <a:t>Designed</a:t>
            </a:r>
            <a:r>
              <a:rPr lang="en-IN" dirty="0" smtClean="0">
                <a:solidFill>
                  <a:srgbClr val="808080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IN" sz="1600" dirty="0">
                <a:solidFill>
                  <a:srgbClr val="808080"/>
                </a:solidFill>
                <a:latin typeface="Arial"/>
              </a:rPr>
              <a:t>for</a:t>
            </a:r>
            <a:r>
              <a:rPr lang="en-IN" dirty="0" smtClean="0">
                <a:solidFill>
                  <a:srgbClr val="808080"/>
                </a:solidFill>
                <a:latin typeface="Arial"/>
              </a:rPr>
              <a:t> </a:t>
            </a:r>
            <a:r>
              <a:rPr lang="en-IN" sz="1600" dirty="0">
                <a:solidFill>
                  <a:srgbClr val="808080"/>
                </a:solidFill>
                <a:latin typeface="Arial"/>
              </a:rPr>
              <a:t>Crowdsourcing</a:t>
            </a:r>
            <a:r>
              <a:rPr lang="en-IN" dirty="0">
                <a:solidFill>
                  <a:srgbClr val="808080"/>
                </a:solidFill>
                <a:latin typeface="Arial"/>
              </a:rPr>
              <a:t> 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4" b="22423"/>
          <a:stretch/>
        </p:blipFill>
        <p:spPr>
          <a:xfrm>
            <a:off x="6699962" y="3030935"/>
            <a:ext cx="1002841" cy="614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0" y="3166092"/>
            <a:ext cx="810306" cy="810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25" y="3247063"/>
            <a:ext cx="2509840" cy="505603"/>
          </a:xfrm>
          <a:prstGeom prst="rect">
            <a:avLst/>
          </a:prstGeom>
        </p:spPr>
      </p:pic>
      <p:sp>
        <p:nvSpPr>
          <p:cNvPr id="14" name="CustomShape 6"/>
          <p:cNvSpPr/>
          <p:nvPr/>
        </p:nvSpPr>
        <p:spPr>
          <a:xfrm>
            <a:off x="780479" y="4439876"/>
            <a:ext cx="1171679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IN" sz="1600" dirty="0">
                <a:solidFill>
                  <a:srgbClr val="808080"/>
                </a:solidFill>
                <a:latin typeface="Arial"/>
              </a:rPr>
              <a:t>On</a:t>
            </a:r>
            <a:r>
              <a:rPr lang="en-IN" dirty="0">
                <a:solidFill>
                  <a:srgbClr val="808080"/>
                </a:solidFill>
                <a:latin typeface="Arial"/>
              </a:rPr>
              <a:t> </a:t>
            </a:r>
            <a:r>
              <a:rPr lang="en-IN" sz="1600" dirty="0" smtClean="0">
                <a:solidFill>
                  <a:srgbClr val="808080"/>
                </a:solidFill>
                <a:latin typeface="Arial"/>
              </a:rPr>
              <a:t>Cloud</a:t>
            </a:r>
            <a:endParaRPr sz="16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1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938"/>
            <a:ext cx="3126828" cy="17149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Has_Duplicate</a:t>
            </a:r>
            <a:endParaRPr lang="en-US" dirty="0" smtClean="0"/>
          </a:p>
          <a:p>
            <a:r>
              <a:rPr lang="en-US" dirty="0" err="1" smtClean="0"/>
              <a:t>Has_Usage</a:t>
            </a:r>
            <a:endParaRPr lang="en-US" dirty="0" smtClean="0"/>
          </a:p>
          <a:p>
            <a:r>
              <a:rPr lang="en-US" dirty="0" err="1" smtClean="0"/>
              <a:t>Has_Valid_License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28825" y="171618"/>
            <a:ext cx="7671717" cy="553998"/>
          </a:xfrm>
        </p:spPr>
        <p:txBody>
          <a:bodyPr/>
          <a:lstStyle/>
          <a:p>
            <a:pPr marL="0" indent="0" defTabSz="456514">
              <a:defRPr/>
            </a:pPr>
            <a:r>
              <a:rPr>
                <a:solidFill>
                  <a:srgbClr val="595959"/>
                </a:solidFill>
                <a:cs typeface="Arial" pitchFamily="34" charset="0"/>
              </a:rPr>
              <a:t>Vinod Panicker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83476" y="916004"/>
            <a:ext cx="4088523" cy="367701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64291" tIns="32146" rIns="64291" bIns="32146">
            <a:noAutofit/>
          </a:bodyPr>
          <a:lstStyle/>
          <a:p>
            <a:pPr marL="0" indent="0">
              <a:buNone/>
              <a:defRPr/>
            </a:pPr>
            <a:r>
              <a:rPr sz="1200" b="1" dirty="0">
                <a:sym typeface="Helvetica Light" charset="0"/>
              </a:rPr>
              <a:t>About </a:t>
            </a:r>
            <a:r>
              <a:rPr sz="1200" b="1" dirty="0" smtClean="0">
                <a:sym typeface="Helvetica Light" charset="0"/>
              </a:rPr>
              <a:t>me</a:t>
            </a:r>
            <a:endParaRPr lang="en-US" sz="1200" dirty="0">
              <a:sym typeface="Helvetica Light" charset="0"/>
            </a:endParaRPr>
          </a:p>
          <a:p>
            <a:pPr marL="0" indent="0" algn="l">
              <a:buNone/>
              <a:defRPr/>
            </a:pPr>
            <a:r>
              <a:rPr lang="en-US" sz="1200" b="1" dirty="0" smtClean="0">
                <a:sym typeface="Helvetica Light" charset="0"/>
              </a:rPr>
              <a:t>Expert </a:t>
            </a:r>
            <a:r>
              <a:rPr lang="en-US" sz="1200" b="1" dirty="0">
                <a:sym typeface="Helvetica Light" charset="0"/>
              </a:rPr>
              <a:t>in o</a:t>
            </a:r>
            <a:r>
              <a:rPr sz="1200" b="1" dirty="0" smtClean="0">
                <a:sym typeface="Helvetica Light" charset="0"/>
              </a:rPr>
              <a:t>pen </a:t>
            </a:r>
            <a:r>
              <a:rPr sz="1200" b="1" dirty="0">
                <a:sym typeface="Helvetica Light" charset="0"/>
              </a:rPr>
              <a:t>source </a:t>
            </a:r>
            <a:r>
              <a:rPr sz="1200" b="1" dirty="0" smtClean="0">
                <a:sym typeface="Helvetica Light" charset="0"/>
              </a:rPr>
              <a:t>,automation, AI and crowd Sourcing platforms with 1</a:t>
            </a:r>
            <a:r>
              <a:rPr lang="en-US" sz="1200" b="1" dirty="0" smtClean="0">
                <a:sym typeface="Helvetica Light" charset="0"/>
              </a:rPr>
              <a:t>8+</a:t>
            </a:r>
            <a:r>
              <a:rPr sz="1200" b="1" dirty="0" smtClean="0">
                <a:sym typeface="Helvetica Light" charset="0"/>
              </a:rPr>
              <a:t> </a:t>
            </a:r>
            <a:r>
              <a:rPr sz="1200" b="1" dirty="0">
                <a:sym typeface="Helvetica Light" charset="0"/>
              </a:rPr>
              <a:t>years </a:t>
            </a:r>
            <a:r>
              <a:rPr sz="1200" b="1" dirty="0" smtClean="0">
                <a:sym typeface="Helvetica Light" charset="0"/>
              </a:rPr>
              <a:t>of experience in software development.</a:t>
            </a:r>
            <a:endParaRPr sz="1200" b="1" dirty="0">
              <a:sym typeface="Helvetica Light" charset="0"/>
            </a:endParaRPr>
          </a:p>
          <a:p>
            <a:pPr marL="0" indent="0" algn="l">
              <a:buNone/>
              <a:defRPr/>
            </a:pPr>
            <a:r>
              <a:rPr sz="1200" b="1" dirty="0" smtClean="0">
                <a:sym typeface="Helvetica Light" charset="0"/>
              </a:rPr>
              <a:t>Co-Creator </a:t>
            </a:r>
            <a:endParaRPr sz="1200" b="1" dirty="0">
              <a:sym typeface="Helvetica Light" charset="0"/>
            </a:endParaRPr>
          </a:p>
          <a:p>
            <a:pPr lvl="1">
              <a:defRPr/>
            </a:pPr>
            <a:r>
              <a:rPr lang="en-IN" sz="1200" b="1" dirty="0" err="1" smtClean="0">
                <a:sym typeface="Helvetica Light" charset="0"/>
              </a:rPr>
              <a:t>Openconnect</a:t>
            </a:r>
            <a:r>
              <a:rPr lang="en-IN" sz="1200" b="1" dirty="0" smtClean="0">
                <a:sym typeface="Helvetica Light" charset="0"/>
              </a:rPr>
              <a:t> </a:t>
            </a:r>
            <a:r>
              <a:rPr lang="en-IN" sz="1200" b="1" dirty="0">
                <a:sym typeface="Helvetica Light" charset="0"/>
              </a:rPr>
              <a:t>Virtual </a:t>
            </a:r>
            <a:r>
              <a:rPr lang="en-IN" sz="1200" b="1" dirty="0" err="1" smtClean="0">
                <a:sym typeface="Helvetica Light" charset="0"/>
              </a:rPr>
              <a:t>Env</a:t>
            </a:r>
            <a:r>
              <a:rPr lang="en-IN" sz="1200" b="1" dirty="0" smtClean="0">
                <a:sym typeface="Helvetica Light" charset="0"/>
              </a:rPr>
              <a:t> (OVE): </a:t>
            </a:r>
            <a:r>
              <a:rPr lang="en-IN" sz="1200" dirty="0" smtClean="0">
                <a:sym typeface="Helvetica Light" charset="0"/>
              </a:rPr>
              <a:t>Environment Provisioning Solution.</a:t>
            </a:r>
            <a:endParaRPr sz="1200" dirty="0" smtClean="0">
              <a:sym typeface="Helvetica Light" charset="0"/>
            </a:endParaRPr>
          </a:p>
          <a:p>
            <a:pPr lvl="1">
              <a:defRPr/>
            </a:pPr>
            <a:r>
              <a:rPr lang="en-US" sz="1200" b="1" dirty="0" err="1" smtClean="0">
                <a:sym typeface="Helvetica Light" charset="0"/>
              </a:rPr>
              <a:t>Openconnect</a:t>
            </a:r>
            <a:r>
              <a:rPr lang="en-US" sz="1200" b="1" dirty="0" smtClean="0">
                <a:sym typeface="Helvetica Light" charset="0"/>
              </a:rPr>
              <a:t> : </a:t>
            </a:r>
            <a:r>
              <a:rPr lang="en-US" sz="1200" dirty="0" smtClean="0">
                <a:sym typeface="Helvetica Light" charset="0"/>
              </a:rPr>
              <a:t>Inner sourcing platform.</a:t>
            </a:r>
          </a:p>
          <a:p>
            <a:pPr lvl="1">
              <a:defRPr/>
            </a:pPr>
            <a:r>
              <a:rPr lang="en-US" sz="1200" b="1" dirty="0" smtClean="0">
                <a:sym typeface="Helvetica Light" charset="0"/>
              </a:rPr>
              <a:t>Cyber Scraper : </a:t>
            </a:r>
            <a:r>
              <a:rPr lang="en-US" sz="1200" dirty="0">
                <a:sym typeface="Helvetica Light" charset="0"/>
              </a:rPr>
              <a:t>Digital Asset Management for Maintenance </a:t>
            </a:r>
            <a:r>
              <a:rPr lang="en-US" sz="1200" dirty="0" smtClean="0">
                <a:sym typeface="Helvetica Light" charset="0"/>
              </a:rPr>
              <a:t>projects</a:t>
            </a:r>
          </a:p>
          <a:p>
            <a:pPr lvl="1">
              <a:defRPr/>
            </a:pPr>
            <a:r>
              <a:rPr lang="en-US" sz="1200" b="1" dirty="0" smtClean="0">
                <a:sym typeface="Helvetica Light" charset="0"/>
              </a:rPr>
              <a:t>Wipro UT,</a:t>
            </a:r>
            <a:r>
              <a:rPr lang="en-IN" sz="1200" b="1" dirty="0" smtClean="0">
                <a:sym typeface="Helvetica Light" charset="0"/>
              </a:rPr>
              <a:t> </a:t>
            </a:r>
            <a:r>
              <a:rPr lang="en-IN" sz="1200" b="1" dirty="0" err="1" smtClean="0">
                <a:sym typeface="Helvetica Light" charset="0"/>
              </a:rPr>
              <a:t>WiproCodeChecker</a:t>
            </a:r>
            <a:r>
              <a:rPr lang="en-IN" sz="1200" b="1" dirty="0" smtClean="0">
                <a:sym typeface="Helvetica Light" charset="0"/>
              </a:rPr>
              <a:t> </a:t>
            </a:r>
            <a:r>
              <a:rPr lang="en-US" sz="1200" b="1" dirty="0" smtClean="0">
                <a:sym typeface="Helvetica Light" charset="0"/>
              </a:rPr>
              <a:t>And few more..</a:t>
            </a:r>
          </a:p>
          <a:p>
            <a:pPr marL="0" indent="0">
              <a:buNone/>
              <a:defRPr/>
            </a:pPr>
            <a:r>
              <a:rPr lang="en-US" sz="1200" b="1" dirty="0" smtClean="0">
                <a:sym typeface="Helvetica Light" charset="0"/>
              </a:rPr>
              <a:t>Specializations</a:t>
            </a:r>
          </a:p>
          <a:p>
            <a:pPr lvl="1">
              <a:defRPr/>
            </a:pPr>
            <a:r>
              <a:rPr sz="1200" b="1" dirty="0" smtClean="0">
                <a:sym typeface="Helvetica Light" charset="0"/>
              </a:rPr>
              <a:t>Mentoring open source Projects, </a:t>
            </a:r>
            <a:r>
              <a:rPr lang="en-US" sz="1200" b="1" dirty="0" smtClean="0">
                <a:sym typeface="Helvetica Light" charset="0"/>
              </a:rPr>
              <a:t>Expertise  </a:t>
            </a:r>
            <a:r>
              <a:rPr lang="en-US" sz="1200" b="1" dirty="0">
                <a:sym typeface="Helvetica Light" charset="0"/>
              </a:rPr>
              <a:t>in </a:t>
            </a:r>
            <a:r>
              <a:rPr sz="1200" b="1" dirty="0">
                <a:sym typeface="Helvetica Light" charset="0"/>
              </a:rPr>
              <a:t>code partitioning </a:t>
            </a:r>
            <a:r>
              <a:rPr sz="1200" b="1" dirty="0" smtClean="0">
                <a:sym typeface="Helvetica Light" charset="0"/>
              </a:rPr>
              <a:t>,open </a:t>
            </a:r>
            <a:r>
              <a:rPr sz="1200" b="1" dirty="0">
                <a:sym typeface="Helvetica Light" charset="0"/>
              </a:rPr>
              <a:t>source </a:t>
            </a:r>
            <a:r>
              <a:rPr sz="1200" b="1" dirty="0" smtClean="0">
                <a:sym typeface="Helvetica Light" charset="0"/>
              </a:rPr>
              <a:t>licensing </a:t>
            </a:r>
            <a:r>
              <a:rPr lang="en-IN" sz="1200" b="1" dirty="0" smtClean="0">
                <a:sym typeface="Helvetica Light" charset="0"/>
              </a:rPr>
              <a:t>and open </a:t>
            </a:r>
            <a:r>
              <a:rPr lang="en-IN" sz="1200" b="1" dirty="0">
                <a:sym typeface="Helvetica Light" charset="0"/>
              </a:rPr>
              <a:t>source </a:t>
            </a:r>
            <a:r>
              <a:rPr lang="en-IN" sz="1200" b="1" dirty="0" smtClean="0">
                <a:sym typeface="Helvetica Light" charset="0"/>
              </a:rPr>
              <a:t>research .</a:t>
            </a:r>
            <a:endParaRPr lang="en-US" sz="1200" b="1" dirty="0">
              <a:sym typeface="Helvetica Light" charset="0"/>
            </a:endParaRPr>
          </a:p>
          <a:p>
            <a:pPr marL="457200" lvl="1" indent="0" algn="l">
              <a:buNone/>
              <a:defRPr/>
            </a:pPr>
            <a:endParaRPr sz="800" dirty="0">
              <a:sym typeface="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51" y="1300925"/>
            <a:ext cx="1041001" cy="1193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1757" y="3069527"/>
            <a:ext cx="3419374" cy="152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70C0"/>
              </a:buClr>
              <a:defRPr/>
            </a:pPr>
            <a:r>
              <a:rPr lang="en-IN" sz="1200" b="1" dirty="0">
                <a:solidFill>
                  <a:srgbClr val="595959"/>
                </a:solidFill>
                <a:cs typeface="Arial"/>
                <a:sym typeface="Helvetica Light" charset="0"/>
              </a:rPr>
              <a:t>Patents</a:t>
            </a:r>
          </a:p>
          <a:p>
            <a:pPr>
              <a:defRPr/>
            </a:pPr>
            <a:endParaRPr lang="en-IN" sz="900" b="1" dirty="0" smtClean="0">
              <a:sym typeface="Helvetica Light" charset="0"/>
            </a:endParaRPr>
          </a:p>
          <a:p>
            <a:pPr>
              <a:defRPr/>
            </a:pPr>
            <a:r>
              <a:rPr lang="en-IN" sz="900" b="1" dirty="0" smtClean="0">
                <a:sym typeface="Helvetica Light" charset="0"/>
              </a:rPr>
              <a:t>Granted</a:t>
            </a:r>
            <a:r>
              <a:rPr lang="en-IN" sz="900" b="1" dirty="0">
                <a:sym typeface="Helvetica Light" charset="0"/>
              </a:rPr>
              <a:t>: </a:t>
            </a:r>
            <a:endParaRPr lang="en-IN" sz="900" b="1" dirty="0" smtClean="0">
              <a:sym typeface="Helvetica Light" charset="0"/>
            </a:endParaRPr>
          </a:p>
          <a:p>
            <a:pPr>
              <a:defRPr/>
            </a:pPr>
            <a:r>
              <a:rPr lang="en-IN" sz="900" dirty="0" smtClean="0">
                <a:sym typeface="Helvetica Light" charset="0"/>
              </a:rPr>
              <a:t>Cyber </a:t>
            </a:r>
            <a:r>
              <a:rPr lang="en-IN" sz="900" dirty="0">
                <a:sym typeface="Helvetica Light" charset="0"/>
              </a:rPr>
              <a:t>Scraper : </a:t>
            </a:r>
            <a:r>
              <a:rPr lang="en-IN" sz="900" b="1" u="sng" dirty="0" smtClean="0">
                <a:hlinkClick r:id="rId3"/>
              </a:rPr>
              <a:t>System </a:t>
            </a:r>
            <a:r>
              <a:rPr lang="en-IN" sz="900" b="1" u="sng" dirty="0">
                <a:hlinkClick r:id="rId3"/>
              </a:rPr>
              <a:t>and method for automating identification and download of web assets or web </a:t>
            </a:r>
            <a:r>
              <a:rPr lang="en-IN" sz="900" b="1" u="sng" dirty="0" smtClean="0">
                <a:hlinkClick r:id="rId3"/>
              </a:rPr>
              <a:t>artefacts</a:t>
            </a:r>
            <a:r>
              <a:rPr lang="en-IN" sz="900" b="1" u="sng" dirty="0" smtClean="0"/>
              <a:t>.</a:t>
            </a:r>
          </a:p>
          <a:p>
            <a:pPr>
              <a:defRPr/>
            </a:pPr>
            <a:endParaRPr lang="en-IN" sz="900" dirty="0" smtClean="0">
              <a:sym typeface="Helvetica Light" charset="0"/>
            </a:endParaRPr>
          </a:p>
          <a:p>
            <a:pPr>
              <a:defRPr/>
            </a:pPr>
            <a:r>
              <a:rPr lang="en-IN" sz="900" b="1" dirty="0" smtClean="0">
                <a:sym typeface="Helvetica Light" charset="0"/>
              </a:rPr>
              <a:t>Filed :</a:t>
            </a:r>
          </a:p>
          <a:p>
            <a:pPr>
              <a:defRPr/>
            </a:pPr>
            <a:r>
              <a:rPr lang="en-IN" sz="900" dirty="0" smtClean="0">
                <a:sym typeface="Helvetica Light" charset="0"/>
              </a:rPr>
              <a:t>269089:Method </a:t>
            </a:r>
            <a:r>
              <a:rPr lang="en-IN" sz="900" dirty="0">
                <a:sym typeface="Helvetica Light" charset="0"/>
              </a:rPr>
              <a:t>and system for generation of reusable design </a:t>
            </a:r>
            <a:r>
              <a:rPr lang="en-IN" sz="900" dirty="0" smtClean="0">
                <a:sym typeface="Helvetica Light" charset="0"/>
              </a:rPr>
              <a:t>patterns</a:t>
            </a:r>
          </a:p>
          <a:p>
            <a:pPr>
              <a:defRPr/>
            </a:pPr>
            <a:r>
              <a:rPr lang="en-IN" sz="900" dirty="0" smtClean="0">
                <a:sym typeface="Helvetica Light" charset="0"/>
              </a:rPr>
              <a:t>275183:Source </a:t>
            </a:r>
            <a:r>
              <a:rPr lang="en-IN" sz="900" dirty="0">
                <a:sym typeface="Helvetica Light" charset="0"/>
              </a:rPr>
              <a:t>Code Auditor with a customized Rules Builder</a:t>
            </a:r>
          </a:p>
        </p:txBody>
      </p:sp>
    </p:spTree>
    <p:extLst>
      <p:ext uri="{BB962C8B-B14F-4D97-AF65-F5344CB8AC3E}">
        <p14:creationId xmlns:p14="http://schemas.microsoft.com/office/powerpoint/2010/main" val="2160260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 -DID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2" y="1515269"/>
            <a:ext cx="4219575" cy="2952750"/>
          </a:xfrm>
        </p:spPr>
      </p:pic>
    </p:spTree>
    <p:extLst>
      <p:ext uri="{BB962C8B-B14F-4D97-AF65-F5344CB8AC3E}">
        <p14:creationId xmlns:p14="http://schemas.microsoft.com/office/powerpoint/2010/main" val="1478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258840"/>
            <a:ext cx="3200040" cy="909360"/>
          </a:xfrm>
          <a:prstGeom prst="rect">
            <a:avLst/>
          </a:prstGeom>
        </p:spPr>
        <p:txBody>
          <a:bodyPr lIns="0"/>
          <a:lstStyle/>
          <a:p>
            <a:pPr>
              <a:lnSpc>
                <a:spcPct val="98000"/>
              </a:lnSpc>
            </a:pPr>
            <a:r>
              <a:rPr lang="en-US" sz="2600" b="1" u="sng" dirty="0" smtClean="0">
                <a:solidFill>
                  <a:srgbClr val="0E3570"/>
                </a:solidFill>
                <a:latin typeface="Arial"/>
              </a:rPr>
              <a:t>Open Source Code Management Systems</a:t>
            </a:r>
            <a:endParaRPr dirty="0"/>
          </a:p>
        </p:txBody>
      </p:sp>
      <p:sp>
        <p:nvSpPr>
          <p:cNvPr id="248" name="TextShape 2"/>
          <p:cNvSpPr txBox="1"/>
          <p:nvPr/>
        </p:nvSpPr>
        <p:spPr>
          <a:xfrm>
            <a:off x="203040" y="59400"/>
            <a:ext cx="1001520" cy="123480"/>
          </a:xfrm>
          <a:prstGeom prst="rect">
            <a:avLst/>
          </a:prstGeom>
        </p:spPr>
        <p:txBody>
          <a:bodyPr lIns="90000" tIns="0" rIns="90000" bIns="0" anchor="ctr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850523" y="1699048"/>
            <a:ext cx="256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95366"/>
                </a:solidFill>
                <a:latin typeface="Arial" panose="020B0604020202020204" pitchFamily="34" charset="0"/>
              </a:rPr>
              <a:t>Fully discover </a:t>
            </a:r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all open source in your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4096" y="2691050"/>
            <a:ext cx="272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Map components to known vulnerabilities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800" y="3769001"/>
            <a:ext cx="325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Identify license and component quality risks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800" y="2804085"/>
            <a:ext cx="303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Set and enforce open source policies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4096" y="3630501"/>
            <a:ext cx="279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Seamless integration into your DevOps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714" y="1824560"/>
            <a:ext cx="2930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Monitor and alert when new threats are reported</a:t>
            </a:r>
          </a:p>
        </p:txBody>
      </p:sp>
    </p:spTree>
    <p:extLst>
      <p:ext uri="{BB962C8B-B14F-4D97-AF65-F5344CB8AC3E}">
        <p14:creationId xmlns:p14="http://schemas.microsoft.com/office/powerpoint/2010/main" val="29217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 - DDO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21" y="1413779"/>
            <a:ext cx="4943475" cy="2819400"/>
          </a:xfrm>
        </p:spPr>
      </p:pic>
    </p:spTree>
    <p:extLst>
      <p:ext uri="{BB962C8B-B14F-4D97-AF65-F5344CB8AC3E}">
        <p14:creationId xmlns:p14="http://schemas.microsoft.com/office/powerpoint/2010/main" val="30702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Blockchain Identity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581944"/>
            <a:ext cx="5200650" cy="2819400"/>
          </a:xfrm>
        </p:spPr>
      </p:pic>
    </p:spTree>
    <p:extLst>
      <p:ext uri="{BB962C8B-B14F-4D97-AF65-F5344CB8AC3E}">
        <p14:creationId xmlns:p14="http://schemas.microsoft.com/office/powerpoint/2010/main" val="15241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Stack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97" y="1249363"/>
            <a:ext cx="5571805" cy="3484562"/>
          </a:xfrm>
        </p:spPr>
      </p:pic>
    </p:spTree>
    <p:extLst>
      <p:ext uri="{BB962C8B-B14F-4D97-AF65-F5344CB8AC3E}">
        <p14:creationId xmlns:p14="http://schemas.microsoft.com/office/powerpoint/2010/main" val="3322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2784" y="941173"/>
            <a:ext cx="251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M1 : 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Prototype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 metadata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capture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 Connectors, SCAN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Agents POCC,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POU,POAL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Self attestation, Trust Anchors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 DID/DDO on Storage Hub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SCU DID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Verification via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SCAN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0111" y="910781"/>
            <a:ext cx="2555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M3 :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Client Components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Libraries</a:t>
            </a: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CLi’s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APIs</a:t>
            </a:r>
          </a:p>
          <a:p>
            <a:pPr marL="285750" indent="-285750">
              <a:buFontTx/>
              <a:buChar char="-"/>
            </a:pP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TestNets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Dashboard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DApp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0355" y="2852354"/>
            <a:ext cx="183142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M2 : 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Foundation , Extension and Plugin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Launch Foundation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 Initiatives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 Plugins Deduplication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Extend to other Repositories and Existing Tools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8062" y="2866094"/>
            <a:ext cx="1931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M4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Offer SCAN based Services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code Attestation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Repudiation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204913" y="2480441"/>
            <a:ext cx="6730397" cy="3856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900" dirty="0" smtClean="0"/>
          </a:p>
          <a:p>
            <a:r>
              <a:rPr lang="en-US" sz="1900" dirty="0" err="1" smtClean="0"/>
              <a:t>Hyperledger</a:t>
            </a:r>
            <a:r>
              <a:rPr lang="en-US" sz="1900" dirty="0" smtClean="0"/>
              <a:t> project as base Blockchain framework  </a:t>
            </a:r>
          </a:p>
          <a:p>
            <a:endParaRPr lang="en-US" sz="1900" dirty="0"/>
          </a:p>
          <a:p>
            <a:r>
              <a:rPr lang="en-US" sz="1900" dirty="0" smtClean="0"/>
              <a:t>Distributed Apps: </a:t>
            </a:r>
            <a:r>
              <a:rPr lang="en-US" sz="1900" dirty="0" err="1" smtClean="0"/>
              <a:t>Javascripts</a:t>
            </a:r>
            <a:r>
              <a:rPr lang="en-US" sz="1900" dirty="0" smtClean="0"/>
              <a:t> Framework, </a:t>
            </a:r>
            <a:r>
              <a:rPr lang="en-US" sz="1900" dirty="0" err="1" smtClean="0"/>
              <a:t>ReactJS</a:t>
            </a:r>
            <a:r>
              <a:rPr lang="en-US" sz="1900" dirty="0" smtClean="0"/>
              <a:t> </a:t>
            </a:r>
          </a:p>
          <a:p>
            <a:endParaRPr lang="en-US" sz="1900" dirty="0"/>
          </a:p>
          <a:p>
            <a:r>
              <a:rPr lang="en-US" sz="1900" dirty="0"/>
              <a:t>Hybrid Mobile App</a:t>
            </a:r>
          </a:p>
          <a:p>
            <a:endParaRPr lang="en-US" sz="1900" dirty="0"/>
          </a:p>
          <a:p>
            <a:r>
              <a:rPr lang="en-US" sz="1900" dirty="0" smtClean="0"/>
              <a:t>DevOps Tool:</a:t>
            </a:r>
            <a:r>
              <a:rPr lang="en-US" sz="1900" dirty="0"/>
              <a:t> </a:t>
            </a:r>
            <a:r>
              <a:rPr lang="en-US" sz="1900" dirty="0" err="1"/>
              <a:t>Ansible</a:t>
            </a:r>
            <a:r>
              <a:rPr lang="en-US" sz="1900" dirty="0"/>
              <a:t>/Docker :</a:t>
            </a:r>
          </a:p>
          <a:p>
            <a:endParaRPr lang="en-US" sz="1900" dirty="0" smtClean="0"/>
          </a:p>
          <a:p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4079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Open Source is here to stay…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 smtClean="0"/>
              <a:t>65 %  companies contributing to open source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59 % doing so to gain a competitive edge….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15861" y="3556369"/>
            <a:ext cx="4561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is there a lack of TRUST ???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9447" y="4375548"/>
            <a:ext cx="7740869" cy="24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hangingPunct="0">
              <a:lnSpc>
                <a:spcPts val="1100"/>
              </a:lnSpc>
              <a:spcBef>
                <a:spcPts val="0"/>
              </a:spcBef>
              <a:spcAft>
                <a:spcPts val="750"/>
              </a:spcAft>
              <a:tabLst>
                <a:tab pos="216535" algn="l"/>
                <a:tab pos="457200" algn="l"/>
              </a:tabLst>
            </a:pP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Open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 Survey</a:t>
            </a:r>
            <a:r>
              <a:rPr lang="en-US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https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://www.blackducksoftware.com/2016-future-of-open-source</a:t>
            </a:r>
          </a:p>
        </p:txBody>
      </p:sp>
    </p:spTree>
    <p:extLst>
      <p:ext uri="{BB962C8B-B14F-4D97-AF65-F5344CB8AC3E}">
        <p14:creationId xmlns:p14="http://schemas.microsoft.com/office/powerpoint/2010/main" val="1641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258840"/>
            <a:ext cx="3200040" cy="909360"/>
          </a:xfrm>
          <a:prstGeom prst="rect">
            <a:avLst/>
          </a:prstGeom>
        </p:spPr>
        <p:txBody>
          <a:bodyPr lIns="0"/>
          <a:lstStyle/>
          <a:p>
            <a:pPr>
              <a:lnSpc>
                <a:spcPct val="98000"/>
              </a:lnSpc>
            </a:pPr>
            <a:r>
              <a:rPr lang="en-US" sz="2600" b="1" u="sng" dirty="0" smtClean="0">
                <a:solidFill>
                  <a:srgbClr val="0E3570"/>
                </a:solidFill>
                <a:latin typeface="Arial"/>
              </a:rPr>
              <a:t>Open Source Code Management Systems</a:t>
            </a:r>
            <a:endParaRPr dirty="0"/>
          </a:p>
        </p:txBody>
      </p:sp>
      <p:sp>
        <p:nvSpPr>
          <p:cNvPr id="248" name="TextShape 2"/>
          <p:cNvSpPr txBox="1"/>
          <p:nvPr/>
        </p:nvSpPr>
        <p:spPr>
          <a:xfrm>
            <a:off x="203040" y="59400"/>
            <a:ext cx="1001520" cy="123480"/>
          </a:xfrm>
          <a:prstGeom prst="rect">
            <a:avLst/>
          </a:prstGeom>
        </p:spPr>
        <p:txBody>
          <a:bodyPr lIns="90000" tIns="0" rIns="90000" bIns="0" anchor="ctr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850522" y="1699048"/>
            <a:ext cx="286407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95366"/>
                </a:solidFill>
                <a:latin typeface="Arial" panose="020B0604020202020204" pitchFamily="34" charset="0"/>
              </a:rPr>
              <a:t>Fully discover </a:t>
            </a:r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all open source in your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4096" y="2691050"/>
            <a:ext cx="2727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Map components to known vulnerabilities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800" y="3769001"/>
            <a:ext cx="325334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Identify license and component quality risks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703800" y="2804085"/>
            <a:ext cx="3037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Set and enforce open source policies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4096" y="3630501"/>
            <a:ext cx="279049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Seamless integration into your DevOps 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63713" y="1824560"/>
            <a:ext cx="329343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95366"/>
                </a:solidFill>
                <a:latin typeface="Arial" panose="020B0604020202020204" pitchFamily="34" charset="0"/>
              </a:rPr>
              <a:t>Monitor and alert when new threats are reported</a:t>
            </a:r>
          </a:p>
        </p:txBody>
      </p:sp>
    </p:spTree>
    <p:extLst>
      <p:ext uri="{BB962C8B-B14F-4D97-AF65-F5344CB8AC3E}">
        <p14:creationId xmlns:p14="http://schemas.microsoft.com/office/powerpoint/2010/main" val="18203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0" y="258840"/>
            <a:ext cx="3200040" cy="909360"/>
          </a:xfrm>
          <a:prstGeom prst="rect">
            <a:avLst/>
          </a:prstGeom>
        </p:spPr>
        <p:txBody>
          <a:bodyPr lIns="0"/>
          <a:lstStyle/>
          <a:p>
            <a:pPr>
              <a:lnSpc>
                <a:spcPct val="98000"/>
              </a:lnSpc>
            </a:pPr>
            <a:r>
              <a:rPr lang="en-US" sz="2600" b="1" u="sng" dirty="0" smtClean="0">
                <a:solidFill>
                  <a:srgbClr val="0E3570"/>
                </a:solidFill>
                <a:latin typeface="Arial"/>
              </a:rPr>
              <a:t>SCAN</a:t>
            </a:r>
            <a:endParaRPr dirty="0"/>
          </a:p>
        </p:txBody>
      </p:sp>
      <p:sp>
        <p:nvSpPr>
          <p:cNvPr id="226" name="TextShape 2"/>
          <p:cNvSpPr txBox="1"/>
          <p:nvPr/>
        </p:nvSpPr>
        <p:spPr>
          <a:xfrm>
            <a:off x="203040" y="59400"/>
            <a:ext cx="1001520" cy="123480"/>
          </a:xfrm>
          <a:prstGeom prst="rect">
            <a:avLst/>
          </a:prstGeom>
        </p:spPr>
        <p:txBody>
          <a:bodyPr lIns="90000" tIns="0" rIns="90000" bIns="0" anchor="ctr"/>
          <a:lstStyle/>
          <a:p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495140" y="908049"/>
            <a:ext cx="8302019" cy="3611400"/>
          </a:xfrm>
          <a:prstGeom prst="rect">
            <a:avLst/>
          </a:prstGeom>
          <a:gradFill>
            <a:gsLst>
              <a:gs pos="0">
                <a:srgbClr val="FFF9ED"/>
              </a:gs>
              <a:gs pos="50000">
                <a:srgbClr val="FFEDBD"/>
              </a:gs>
              <a:gs pos="100000">
                <a:srgbClr val="FFF9ED"/>
              </a:gs>
            </a:gsLst>
            <a:lin ang="16200000"/>
          </a:gradFill>
          <a:ln w="9360">
            <a:solidFill>
              <a:srgbClr val="FED823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2400" i="1" dirty="0"/>
          </a:p>
          <a:p>
            <a:pPr algn="ctr">
              <a:lnSpc>
                <a:spcPct val="100000"/>
              </a:lnSpc>
            </a:pPr>
            <a:r>
              <a:rPr lang="en-US" dirty="0"/>
              <a:t>Source Code Attestation Network (SCAN) is a proposed code attestation network to self-attest open source code. SCAN makes use of                Decentralized Digital Identity </a:t>
            </a:r>
            <a:r>
              <a:rPr lang="en-US" dirty="0" smtClean="0"/>
              <a:t>to </a:t>
            </a:r>
            <a:r>
              <a:rPr lang="en-US" dirty="0"/>
              <a:t>determine the provenance of source </a:t>
            </a:r>
            <a:r>
              <a:rPr lang="en-US" dirty="0" smtClean="0"/>
              <a:t>code.</a:t>
            </a:r>
            <a:endParaRPr lang="en-US" dirty="0" smtClean="0"/>
          </a:p>
          <a:p>
            <a:pPr algn="ctr">
              <a:lnSpc>
                <a:spcPct val="100000"/>
              </a:lnSpc>
            </a:pPr>
            <a:endParaRPr lang="en-US" sz="2400" i="1" dirty="0"/>
          </a:p>
          <a:p>
            <a:pPr algn="ctr">
              <a:lnSpc>
                <a:spcPct val="100000"/>
              </a:lnSpc>
            </a:pPr>
            <a:r>
              <a:rPr lang="en-US" i="1" dirty="0" smtClean="0"/>
              <a:t>SCAN </a:t>
            </a:r>
            <a:r>
              <a:rPr lang="en-US" i="1" dirty="0"/>
              <a:t>is a public permissioned Blockchain network that can help in the validation of verifiable claims with respect to origin, license and usage of source code</a:t>
            </a:r>
            <a:r>
              <a:rPr lang="en-US" i="1" dirty="0" smtClean="0"/>
              <a:t>.</a:t>
            </a:r>
          </a:p>
          <a:p>
            <a:pPr algn="ctr">
              <a:lnSpc>
                <a:spcPct val="100000"/>
              </a:lnSpc>
            </a:pPr>
            <a:endParaRPr lang="en-US" sz="2400" i="1" dirty="0" smtClean="0"/>
          </a:p>
          <a:p>
            <a:pPr algn="ctr"/>
            <a:r>
              <a:rPr lang="en-US" dirty="0"/>
              <a:t>SCAN will help in determining source code provenance in a transparent </a:t>
            </a:r>
            <a:r>
              <a:rPr lang="en-US" dirty="0" smtClean="0"/>
              <a:t>manner.</a:t>
            </a:r>
            <a:endParaRPr lang="en-US" sz="1400" dirty="0"/>
          </a:p>
          <a:p>
            <a:pPr algn="ctr">
              <a:lnSpc>
                <a:spcPct val="100000"/>
              </a:lnSpc>
            </a:pPr>
            <a:endParaRPr lang="en-US" sz="2400" i="1" dirty="0"/>
          </a:p>
          <a:p>
            <a:pPr algn="ctr">
              <a:lnSpc>
                <a:spcPct val="100000"/>
              </a:lnSpc>
            </a:pPr>
            <a:endParaRPr lang="en-US" sz="2400" i="1" dirty="0"/>
          </a:p>
          <a:p>
            <a:pPr algn="ctr">
              <a:lnSpc>
                <a:spcPct val="100000"/>
              </a:lnSpc>
            </a:pPr>
            <a:endParaRPr lang="en-US" sz="2400" i="1" dirty="0" smtClean="0"/>
          </a:p>
          <a:p>
            <a:pPr algn="ctr">
              <a:lnSpc>
                <a:spcPct val="100000"/>
              </a:lnSpc>
            </a:pPr>
            <a:endParaRPr lang="en-US" sz="2400" i="1" dirty="0" smtClean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 smtClean="0"/>
          </a:p>
          <a:p>
            <a:pPr>
              <a:lnSpc>
                <a:spcPct val="100000"/>
              </a:lnSpc>
            </a:pPr>
            <a:endParaRPr lang="en-US" sz="1600" b="1" i="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IN" sz="1600" b="1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0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0" y="258840"/>
            <a:ext cx="3200040" cy="909360"/>
          </a:xfrm>
          <a:prstGeom prst="rect">
            <a:avLst/>
          </a:prstGeom>
        </p:spPr>
        <p:txBody>
          <a:bodyPr lIns="0"/>
          <a:lstStyle/>
          <a:p>
            <a:pPr>
              <a:lnSpc>
                <a:spcPct val="98000"/>
              </a:lnSpc>
            </a:pPr>
            <a:r>
              <a:rPr lang="en-US" sz="2600" b="1" u="sng" dirty="0" smtClean="0">
                <a:solidFill>
                  <a:srgbClr val="0E3570"/>
                </a:solidFill>
                <a:latin typeface="Arial"/>
              </a:rPr>
              <a:t>SCAN: Features</a:t>
            </a:r>
            <a:endParaRPr dirty="0"/>
          </a:p>
        </p:txBody>
      </p:sp>
      <p:sp>
        <p:nvSpPr>
          <p:cNvPr id="248" name="TextShape 2"/>
          <p:cNvSpPr txBox="1"/>
          <p:nvPr/>
        </p:nvSpPr>
        <p:spPr>
          <a:xfrm>
            <a:off x="203040" y="59400"/>
            <a:ext cx="1001520" cy="123480"/>
          </a:xfrm>
          <a:prstGeom prst="rect">
            <a:avLst/>
          </a:prstGeom>
        </p:spPr>
        <p:txBody>
          <a:bodyPr lIns="90000" tIns="0" rIns="90000" bIns="0" anchor="ctr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105747" y="3233821"/>
            <a:ext cx="4239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SCAN Services</a:t>
            </a:r>
            <a:endParaRPr lang="en-US" sz="20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Attestation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Repudiation</a:t>
            </a:r>
          </a:p>
          <a:p>
            <a:pPr marL="1257300" marR="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Validation</a:t>
            </a:r>
            <a:endParaRPr lang="en-US" sz="20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675234"/>
            <a:ext cx="39939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Trust Anchor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Model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Issuer, Verifier , Prover)</a:t>
            </a:r>
            <a:endParaRPr lang="en-US" sz="11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23591"/>
            <a:ext cx="3993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Store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Hub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-Registry DID/DDO/Proofs 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067350"/>
            <a:ext cx="4040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Represents Source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code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Source code Unit (SCU)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5747" y="2067350"/>
            <a:ext cx="3745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Peer 2 Peer Attestation</a:t>
            </a:r>
            <a:endParaRPr lang="en-US" sz="11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1063068"/>
            <a:ext cx="399393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Distributed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Ledger as world view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open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 </a:t>
            </a:r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code</a:t>
            </a:r>
            <a:endParaRPr lang="en-US" sz="11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1478" y="2678309"/>
            <a:ext cx="456381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3"/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ZKP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(Zero Knowledge Proofs)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05747" y="1063068"/>
            <a:ext cx="410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Self Attestation of  </a:t>
            </a:r>
            <a:r>
              <a:rPr lang="en-US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 Code</a:t>
            </a:r>
            <a:endParaRPr lang="en-US" sz="1100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 rot="1364308">
            <a:off x="6383364" y="1243891"/>
            <a:ext cx="1718882" cy="18034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 rot="1364308">
            <a:off x="5513416" y="3146049"/>
            <a:ext cx="1718882" cy="180344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364308">
            <a:off x="418649" y="2568948"/>
            <a:ext cx="3617681" cy="240173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SCAN Work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60074" y="2052041"/>
            <a:ext cx="323306" cy="26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4129495" y="1809205"/>
            <a:ext cx="323306" cy="26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4173582" y="2239360"/>
            <a:ext cx="323306" cy="26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3722915" y="1734095"/>
            <a:ext cx="1156063" cy="911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3203666" y="1268016"/>
            <a:ext cx="2125979" cy="17886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/>
          <p:cNvSpPr/>
          <p:nvPr/>
        </p:nvSpPr>
        <p:spPr>
          <a:xfrm>
            <a:off x="4452801" y="2016576"/>
            <a:ext cx="323306" cy="2645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/>
          <p:cNvSpPr/>
          <p:nvPr/>
        </p:nvSpPr>
        <p:spPr>
          <a:xfrm>
            <a:off x="4908369" y="2107098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/>
          <p:nvPr/>
        </p:nvSpPr>
        <p:spPr>
          <a:xfrm>
            <a:off x="4795699" y="1726681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/>
          <p:nvPr/>
        </p:nvSpPr>
        <p:spPr>
          <a:xfrm>
            <a:off x="4776106" y="2440915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4410347" y="2652642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3468187" y="2415708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4024176" y="1414514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4472394" y="1469572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3874770" y="2658714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3345724" y="2073728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3399609" y="1747409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3629839" y="1520441"/>
            <a:ext cx="323306" cy="26452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ular Callout 26"/>
          <p:cNvSpPr/>
          <p:nvPr/>
        </p:nvSpPr>
        <p:spPr>
          <a:xfrm>
            <a:off x="5819503" y="578032"/>
            <a:ext cx="1734095" cy="607423"/>
          </a:xfrm>
          <a:prstGeom prst="wedgeRectCallout">
            <a:avLst>
              <a:gd name="adj1" fmla="val -92882"/>
              <a:gd name="adj2" fmla="val 15795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Observer Nodes of the Ledger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1376496" y="1272247"/>
            <a:ext cx="1734095" cy="607423"/>
          </a:xfrm>
          <a:prstGeom prst="wedgeRectCallout">
            <a:avLst>
              <a:gd name="adj1" fmla="val 99774"/>
              <a:gd name="adj2" fmla="val 9182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Validator Nodes of the Ledger</a:t>
            </a:r>
          </a:p>
        </p:txBody>
      </p:sp>
      <p:sp>
        <p:nvSpPr>
          <p:cNvPr id="33" name="Cloud 32"/>
          <p:cNvSpPr/>
          <p:nvPr/>
        </p:nvSpPr>
        <p:spPr>
          <a:xfrm>
            <a:off x="5618661" y="1962085"/>
            <a:ext cx="737236" cy="685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Scan agent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4" name="Cloud 33"/>
          <p:cNvSpPr/>
          <p:nvPr/>
        </p:nvSpPr>
        <p:spPr>
          <a:xfrm>
            <a:off x="4961027" y="3056354"/>
            <a:ext cx="737236" cy="685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Scan agent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5" name="Cloud 34"/>
          <p:cNvSpPr/>
          <p:nvPr/>
        </p:nvSpPr>
        <p:spPr>
          <a:xfrm>
            <a:off x="3853134" y="3367998"/>
            <a:ext cx="737236" cy="685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Scan agent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6" name="Cloud 35"/>
          <p:cNvSpPr/>
          <p:nvPr/>
        </p:nvSpPr>
        <p:spPr>
          <a:xfrm>
            <a:off x="2481736" y="2966546"/>
            <a:ext cx="737236" cy="685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Scan agent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37" name="Cloud 36"/>
          <p:cNvSpPr/>
          <p:nvPr/>
        </p:nvSpPr>
        <p:spPr>
          <a:xfrm>
            <a:off x="1904319" y="2132407"/>
            <a:ext cx="737236" cy="685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Scan agent</a:t>
            </a:r>
            <a:endParaRPr lang="en-US" sz="1350" dirty="0">
              <a:solidFill>
                <a:srgbClr val="FF0000"/>
              </a:solidFill>
            </a:endParaRPr>
          </a:p>
        </p:txBody>
      </p:sp>
      <p:pic>
        <p:nvPicPr>
          <p:cNvPr id="38" name="Picture 37" descr="DELL Launches PowerEdge 12th Generation &lt;strong&gt;Servers&lt;/strong&gt; - PctechPort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913" y="1679037"/>
            <a:ext cx="607366" cy="696032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endCxn id="17" idx="5"/>
          </p:cNvCxnSpPr>
          <p:nvPr/>
        </p:nvCxnSpPr>
        <p:spPr>
          <a:xfrm flipH="1" flipV="1">
            <a:off x="5071658" y="1952466"/>
            <a:ext cx="581292" cy="23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  <a:endCxn id="7" idx="4"/>
          </p:cNvCxnSpPr>
          <p:nvPr/>
        </p:nvCxnSpPr>
        <p:spPr>
          <a:xfrm flipV="1">
            <a:off x="4221752" y="2503883"/>
            <a:ext cx="113483" cy="903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DELL Launches PowerEdge 12th Generation &lt;strong&gt;Servers&lt;/strong&gt; - PctechPort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56" y="4030745"/>
            <a:ext cx="607366" cy="696032"/>
          </a:xfrm>
          <a:prstGeom prst="rect">
            <a:avLst/>
          </a:prstGeom>
        </p:spPr>
      </p:pic>
      <p:pic>
        <p:nvPicPr>
          <p:cNvPr id="46" name="Picture 45" descr="DELL Launches PowerEdge 12th Generation &lt;strong&gt;Servers&lt;/strong&gt; - PctechPort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85" y="3367999"/>
            <a:ext cx="607366" cy="696032"/>
          </a:xfrm>
          <a:prstGeom prst="rect">
            <a:avLst/>
          </a:prstGeom>
        </p:spPr>
      </p:pic>
      <p:pic>
        <p:nvPicPr>
          <p:cNvPr id="47" name="Picture 46" descr="DELL Launches PowerEdge 12th Generation &lt;strong&gt;Servers&lt;/strong&gt; - PctechPort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3" y="3652347"/>
            <a:ext cx="607366" cy="696032"/>
          </a:xfrm>
          <a:prstGeom prst="rect">
            <a:avLst/>
          </a:prstGeom>
        </p:spPr>
      </p:pic>
      <p:pic>
        <p:nvPicPr>
          <p:cNvPr id="48" name="Picture 47" descr="DELL Launches PowerEdge 12th Generation &lt;strong&gt;Servers&lt;/strong&gt; - PctechPort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25" y="2627539"/>
            <a:ext cx="607366" cy="69603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>
            <a:off x="5618661" y="2679140"/>
            <a:ext cx="230233" cy="36698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33" idx="0"/>
          </p:cNvCxnSpPr>
          <p:nvPr/>
        </p:nvCxnSpPr>
        <p:spPr>
          <a:xfrm flipV="1">
            <a:off x="6355283" y="1991204"/>
            <a:ext cx="424340" cy="31378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34" idx="0"/>
          </p:cNvCxnSpPr>
          <p:nvPr/>
        </p:nvCxnSpPr>
        <p:spPr>
          <a:xfrm>
            <a:off x="5697648" y="3399253"/>
            <a:ext cx="494142" cy="31164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5" idx="3"/>
            <a:endCxn id="35" idx="2"/>
          </p:cNvCxnSpPr>
          <p:nvPr/>
        </p:nvCxnSpPr>
        <p:spPr>
          <a:xfrm flipV="1">
            <a:off x="3671421" y="3710898"/>
            <a:ext cx="183999" cy="66786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7" idx="3"/>
            <a:endCxn id="36" idx="1"/>
          </p:cNvCxnSpPr>
          <p:nvPr/>
        </p:nvCxnSpPr>
        <p:spPr>
          <a:xfrm flipV="1">
            <a:off x="2364318" y="3651616"/>
            <a:ext cx="486036" cy="348747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48" idx="3"/>
            <a:endCxn id="37" idx="2"/>
          </p:cNvCxnSpPr>
          <p:nvPr/>
        </p:nvCxnSpPr>
        <p:spPr>
          <a:xfrm flipV="1">
            <a:off x="1664290" y="2475307"/>
            <a:ext cx="242315" cy="50024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98089" y="1905618"/>
            <a:ext cx="46679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READ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37057" y="3098211"/>
            <a:ext cx="513282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WRITE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13660" y="2794633"/>
            <a:ext cx="914033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PEER-2-PEER</a:t>
            </a:r>
          </a:p>
          <a:p>
            <a:r>
              <a:rPr lang="en-US" sz="788" dirty="0"/>
              <a:t> ATTESTATION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8761" y="3500702"/>
            <a:ext cx="8098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smtClean="0"/>
              <a:t>Org3</a:t>
            </a:r>
            <a:endParaRPr lang="en-US" sz="1350" dirty="0"/>
          </a:p>
          <a:p>
            <a:pPr algn="ctr"/>
            <a:r>
              <a:rPr lang="en-US" sz="1350" dirty="0"/>
              <a:t>(Holder)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28295" y="1747409"/>
            <a:ext cx="9444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Org 1 </a:t>
            </a:r>
          </a:p>
          <a:p>
            <a:pPr algn="ctr"/>
            <a:r>
              <a:rPr lang="en-US" sz="1350" dirty="0"/>
              <a:t>(Actuator)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99265" y="4115092"/>
            <a:ext cx="8098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Org 2 </a:t>
            </a:r>
          </a:p>
          <a:p>
            <a:pPr algn="ctr"/>
            <a:r>
              <a:rPr lang="en-US" sz="1350" dirty="0"/>
              <a:t>(Prover)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5068" y="2411309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Claim Request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89423" y="4571269"/>
            <a:ext cx="1003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Verify Claim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0044" y="3987992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Owner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Components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062204"/>
              </p:ext>
            </p:extLst>
          </p:nvPr>
        </p:nvGraphicFramePr>
        <p:xfrm>
          <a:off x="488731" y="1579006"/>
          <a:ext cx="3168869" cy="24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19448" y="1579006"/>
            <a:ext cx="4030716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Off-chain Components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 code</a:t>
            </a:r>
            <a:r>
              <a:rPr lang="en-US" dirty="0" smtClean="0"/>
              <a:t> </a:t>
            </a:r>
            <a:r>
              <a:rPr lang="en-US" dirty="0" smtClean="0"/>
              <a:t>Parsers </a:t>
            </a:r>
            <a:r>
              <a:rPr lang="en-US" dirty="0"/>
              <a:t>(</a:t>
            </a:r>
            <a:r>
              <a:rPr lang="en-US" dirty="0" smtClean="0"/>
              <a:t>AST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DID generators for SCU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SCU Combiner : Managing </a:t>
            </a:r>
            <a:r>
              <a:rPr lang="en-US" dirty="0"/>
              <a:t>Granularity of SCU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Deduplication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Audit Tools/System Connectors</a:t>
            </a:r>
          </a:p>
        </p:txBody>
      </p:sp>
    </p:spTree>
    <p:extLst>
      <p:ext uri="{BB962C8B-B14F-4D97-AF65-F5344CB8AC3E}">
        <p14:creationId xmlns:p14="http://schemas.microsoft.com/office/powerpoint/2010/main" val="18634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94626" y="2689728"/>
            <a:ext cx="1155824" cy="617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Ledger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7495" y="1652452"/>
            <a:ext cx="685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SCANClient</a:t>
            </a:r>
            <a:endParaRPr lang="en-US" sz="1350" dirty="0"/>
          </a:p>
        </p:txBody>
      </p:sp>
      <p:sp>
        <p:nvSpPr>
          <p:cNvPr id="5" name="Rectangle 4"/>
          <p:cNvSpPr/>
          <p:nvPr/>
        </p:nvSpPr>
        <p:spPr>
          <a:xfrm>
            <a:off x="6812279" y="1538152"/>
            <a:ext cx="685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SCANClient</a:t>
            </a:r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813095" y="3600446"/>
            <a:ext cx="685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SCANClient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999488" y="1078184"/>
            <a:ext cx="12907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Repo-Registry</a:t>
            </a:r>
          </a:p>
          <a:p>
            <a:pPr algn="ctr"/>
            <a:r>
              <a:rPr lang="en-US" sz="1350" dirty="0"/>
              <a:t>(Issuer)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2934" y="918059"/>
            <a:ext cx="9444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Org 1 </a:t>
            </a:r>
          </a:p>
          <a:p>
            <a:pPr algn="ctr"/>
            <a:r>
              <a:rPr lang="en-US" sz="1350" dirty="0"/>
              <a:t>(Actuator)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7495" y="3634950"/>
            <a:ext cx="685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err="1" smtClean="0"/>
              <a:t>SCANClient</a:t>
            </a:r>
            <a:endParaRPr lang="en-US" sz="1350" dirty="0"/>
          </a:p>
        </p:txBody>
      </p:sp>
      <p:grpSp>
        <p:nvGrpSpPr>
          <p:cNvPr id="55" name="Group 54"/>
          <p:cNvGrpSpPr/>
          <p:nvPr/>
        </p:nvGrpSpPr>
        <p:grpSpPr>
          <a:xfrm>
            <a:off x="2925198" y="1508387"/>
            <a:ext cx="930728" cy="1273629"/>
            <a:chOff x="3955875" y="1877779"/>
            <a:chExt cx="1240971" cy="1698172"/>
          </a:xfrm>
        </p:grpSpPr>
        <p:grpSp>
          <p:nvGrpSpPr>
            <p:cNvPr id="10" name="Group 9"/>
            <p:cNvGrpSpPr/>
            <p:nvPr/>
          </p:nvGrpSpPr>
          <p:grpSpPr>
            <a:xfrm>
              <a:off x="3955875" y="1877779"/>
              <a:ext cx="1240971" cy="1698172"/>
              <a:chOff x="4140926" y="2050869"/>
              <a:chExt cx="1240971" cy="169817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40926" y="2050869"/>
                <a:ext cx="1240971" cy="16981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06390" y="2689710"/>
                <a:ext cx="914400" cy="4680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agent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06390" y="3304902"/>
                <a:ext cx="914400" cy="29173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wallet</a:t>
                </a:r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129400" y="1943102"/>
              <a:ext cx="914400" cy="46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Wrapper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927299" y="950777"/>
            <a:ext cx="906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SCAN</a:t>
            </a:r>
          </a:p>
          <a:p>
            <a:pPr algn="ctr"/>
            <a:r>
              <a:rPr lang="en-US" sz="1050" dirty="0"/>
              <a:t>Connectors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889148" y="1515745"/>
            <a:ext cx="930728" cy="1273629"/>
            <a:chOff x="3955875" y="1877779"/>
            <a:chExt cx="1240971" cy="1698172"/>
          </a:xfrm>
        </p:grpSpPr>
        <p:grpSp>
          <p:nvGrpSpPr>
            <p:cNvPr id="57" name="Group 56"/>
            <p:cNvGrpSpPr/>
            <p:nvPr/>
          </p:nvGrpSpPr>
          <p:grpSpPr>
            <a:xfrm>
              <a:off x="3955875" y="1877779"/>
              <a:ext cx="1240971" cy="1698172"/>
              <a:chOff x="4140926" y="2050869"/>
              <a:chExt cx="1240971" cy="1698172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140926" y="2050869"/>
                <a:ext cx="1240971" cy="16981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06390" y="2689710"/>
                <a:ext cx="914400" cy="4680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agent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06390" y="3304902"/>
                <a:ext cx="914400" cy="2917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wallet</a:t>
                </a:r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4129400" y="1943102"/>
              <a:ext cx="914400" cy="46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Wrapper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3040" y="3155819"/>
            <a:ext cx="930728" cy="1273629"/>
            <a:chOff x="3955875" y="1877779"/>
            <a:chExt cx="1240971" cy="1698172"/>
          </a:xfrm>
        </p:grpSpPr>
        <p:grpSp>
          <p:nvGrpSpPr>
            <p:cNvPr id="65" name="Group 64"/>
            <p:cNvGrpSpPr/>
            <p:nvPr/>
          </p:nvGrpSpPr>
          <p:grpSpPr>
            <a:xfrm>
              <a:off x="3955875" y="1877779"/>
              <a:ext cx="1240971" cy="1698172"/>
              <a:chOff x="4140926" y="2050869"/>
              <a:chExt cx="1240971" cy="169817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140926" y="2050869"/>
                <a:ext cx="1240971" cy="16981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306390" y="2689710"/>
                <a:ext cx="914400" cy="4680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agent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306390" y="3304902"/>
                <a:ext cx="914400" cy="2917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wallet</a:t>
                </a:r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129400" y="1943102"/>
              <a:ext cx="914400" cy="46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Wrapper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986499" y="3187815"/>
            <a:ext cx="930728" cy="1273629"/>
            <a:chOff x="3955875" y="1877779"/>
            <a:chExt cx="1240971" cy="1698172"/>
          </a:xfrm>
        </p:grpSpPr>
        <p:grpSp>
          <p:nvGrpSpPr>
            <p:cNvPr id="72" name="Group 71"/>
            <p:cNvGrpSpPr/>
            <p:nvPr/>
          </p:nvGrpSpPr>
          <p:grpSpPr>
            <a:xfrm>
              <a:off x="3955875" y="1877779"/>
              <a:ext cx="1240971" cy="1698172"/>
              <a:chOff x="4140926" y="2050869"/>
              <a:chExt cx="1240971" cy="1698172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140926" y="2050869"/>
                <a:ext cx="1240971" cy="16981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06390" y="2689710"/>
                <a:ext cx="914400" cy="4680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</a:rPr>
                  <a:t>agent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306390" y="3304902"/>
                <a:ext cx="914400" cy="29173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</a:rPr>
                  <a:t>wallet</a:t>
                </a:r>
                <a:endParaRPr 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>
            <a:xfrm>
              <a:off x="4129400" y="1943102"/>
              <a:ext cx="914400" cy="46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Wrapper</a:t>
              </a:r>
            </a:p>
          </p:txBody>
        </p:sp>
      </p:grpSp>
      <p:cxnSp>
        <p:nvCxnSpPr>
          <p:cNvPr id="80" name="Elbow Connector 79"/>
          <p:cNvCxnSpPr>
            <a:stCxn id="4" idx="3"/>
            <a:endCxn id="51" idx="1"/>
          </p:cNvCxnSpPr>
          <p:nvPr/>
        </p:nvCxnSpPr>
        <p:spPr>
          <a:xfrm flipV="1">
            <a:off x="1853295" y="1732912"/>
            <a:ext cx="1202047" cy="26244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45" idx="3"/>
            <a:endCxn id="73" idx="1"/>
          </p:cNvCxnSpPr>
          <p:nvPr/>
        </p:nvCxnSpPr>
        <p:spPr>
          <a:xfrm flipV="1">
            <a:off x="1853295" y="3412340"/>
            <a:ext cx="1263348" cy="56551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5" idx="1"/>
            <a:endCxn id="58" idx="3"/>
          </p:cNvCxnSpPr>
          <p:nvPr/>
        </p:nvCxnSpPr>
        <p:spPr>
          <a:xfrm rot="10800000">
            <a:off x="5705093" y="1740270"/>
            <a:ext cx="1107187" cy="14078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6" idx="1"/>
          </p:cNvCxnSpPr>
          <p:nvPr/>
        </p:nvCxnSpPr>
        <p:spPr>
          <a:xfrm rot="10800000">
            <a:off x="5594168" y="3412340"/>
            <a:ext cx="1218927" cy="53100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39581" y="3005425"/>
            <a:ext cx="8098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Org 2 </a:t>
            </a:r>
          </a:p>
          <a:p>
            <a:pPr algn="ctr"/>
            <a:r>
              <a:rPr lang="en-US" sz="1350" dirty="0"/>
              <a:t>(Prover)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90906" y="3065873"/>
            <a:ext cx="8098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Org3</a:t>
            </a:r>
          </a:p>
          <a:p>
            <a:pPr algn="ctr"/>
            <a:r>
              <a:rPr lang="en-US" sz="1350" dirty="0"/>
              <a:t>(Holder)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3981096" y="1901427"/>
            <a:ext cx="802714" cy="873650"/>
            <a:chOff x="4140926" y="2448332"/>
            <a:chExt cx="1240971" cy="1300709"/>
          </a:xfrm>
        </p:grpSpPr>
        <p:sp>
          <p:nvSpPr>
            <p:cNvPr id="93" name="Rectangle 92"/>
            <p:cNvSpPr/>
            <p:nvPr/>
          </p:nvSpPr>
          <p:spPr>
            <a:xfrm>
              <a:off x="4140926" y="2448332"/>
              <a:ext cx="1240971" cy="13007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6390" y="2689710"/>
              <a:ext cx="914400" cy="4680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agent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06390" y="3304902"/>
              <a:ext cx="914400" cy="2917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FF0000"/>
                  </a:solidFill>
                </a:rPr>
                <a:t>wallet</a:t>
              </a:r>
              <a:endParaRPr lang="en-US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940627" y="1369762"/>
            <a:ext cx="886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   SCAN</a:t>
            </a:r>
          </a:p>
          <a:p>
            <a:r>
              <a:rPr lang="en-US" sz="1350" dirty="0"/>
              <a:t> (Verifier)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4657" y="168590"/>
            <a:ext cx="3200400" cy="914400"/>
          </a:xfrm>
        </p:spPr>
        <p:txBody>
          <a:bodyPr/>
          <a:lstStyle/>
          <a:p>
            <a:r>
              <a:rPr lang="en-US" dirty="0" smtClean="0"/>
              <a:t>TRUST 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909183" y="934155"/>
            <a:ext cx="906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SCAN</a:t>
            </a:r>
          </a:p>
          <a:p>
            <a:pPr algn="ctr"/>
            <a:r>
              <a:rPr lang="en-US" sz="1050" dirty="0"/>
              <a:t>Connectors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49909" y="4570775"/>
            <a:ext cx="906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SCAN</a:t>
            </a:r>
          </a:p>
          <a:p>
            <a:pPr algn="ctr"/>
            <a:r>
              <a:rPr lang="en-US" sz="1050" dirty="0"/>
              <a:t>Connectors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75395" y="4539777"/>
            <a:ext cx="9060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SCAN</a:t>
            </a:r>
          </a:p>
          <a:p>
            <a:pPr algn="ctr"/>
            <a:r>
              <a:rPr lang="en-US" sz="1050" dirty="0"/>
              <a:t>Connectors</a:t>
            </a:r>
          </a:p>
        </p:txBody>
      </p:sp>
    </p:spTree>
    <p:extLst>
      <p:ext uri="{BB962C8B-B14F-4D97-AF65-F5344CB8AC3E}">
        <p14:creationId xmlns:p14="http://schemas.microsoft.com/office/powerpoint/2010/main" val="10378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8873|-8341960|-3468525|-2064878|-9539986|Markido&quot;,&quot;Id&quot;:&quot;5903138c44393312a073362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Wipro 2014 PPT Theme">
  <a:themeElements>
    <a:clrScheme name="Wipro Template 2014">
      <a:dk1>
        <a:srgbClr val="000000"/>
      </a:dk1>
      <a:lt1>
        <a:srgbClr val="FFFFFF"/>
      </a:lt1>
      <a:dk2>
        <a:srgbClr val="0E3570"/>
      </a:dk2>
      <a:lt2>
        <a:srgbClr val="F2F2F2"/>
      </a:lt2>
      <a:accent1>
        <a:srgbClr val="0E3570"/>
      </a:accent1>
      <a:accent2>
        <a:srgbClr val="646363"/>
      </a:accent2>
      <a:accent3>
        <a:srgbClr val="6DC24B"/>
      </a:accent3>
      <a:accent4>
        <a:srgbClr val="FFDA29"/>
      </a:accent4>
      <a:accent5>
        <a:srgbClr val="EF3341"/>
      </a:accent5>
      <a:accent6>
        <a:srgbClr val="00A2E0"/>
      </a:accent6>
      <a:hlink>
        <a:srgbClr val="646363"/>
      </a:hlink>
      <a:folHlink>
        <a:srgbClr val="646363"/>
      </a:folHlink>
    </a:clrScheme>
    <a:fontScheme name="Wipro PPT Fonts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headEnd type="none" w="med" len="med"/>
          <a:tailEnd type="triangl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ipro_New Template" id="{2AE88C08-073D-4CC4-9E00-70A51C8127D9}" vid="{A4CA8AF7-55CB-42B3-BD30-44794E5177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6823DDD901D47BE5E52BE08C665F5" ma:contentTypeVersion="38" ma:contentTypeDescription="Create a new document." ma:contentTypeScope="" ma:versionID="47f35715a037e6f8ffc80f975687f334">
  <xsd:schema xmlns:xsd="http://www.w3.org/2001/XMLSchema" xmlns:xs="http://www.w3.org/2001/XMLSchema" xmlns:p="http://schemas.microsoft.com/office/2006/metadata/properties" xmlns:ns1="http://schemas.microsoft.com/sharepoint/v3" xmlns:ns2="4ebc5fa0-87cf-425c-8db7-215085471d3c" xmlns:ns3="http://schemas.microsoft.com/sharepoint.v3" xmlns:ns4="707453b4-3411-4404-b553-52128a5b5625" targetNamespace="http://schemas.microsoft.com/office/2006/metadata/properties" ma:root="true" ma:fieldsID="4fa7b8f97cb86aba2278b48de0e429c7" ns1:_="" ns2:_="" ns3:_="" ns4:_="">
    <xsd:import namespace="http://schemas.microsoft.com/sharepoint/v3"/>
    <xsd:import namespace="4ebc5fa0-87cf-425c-8db7-215085471d3c"/>
    <xsd:import namespace="http://schemas.microsoft.com/sharepoint.v3"/>
    <xsd:import namespace="707453b4-3411-4404-b553-52128a5b56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TaxKeywordTaxHTField" minOccurs="0"/>
                <xsd:element ref="ns2:TaxCatchAll" minOccurs="0"/>
                <xsd:element ref="ns2:jdaeb1a4ea904576b1290b7afc6bc76f" minOccurs="0"/>
                <xsd:element ref="ns2:dfcdb321cec04721b7c1ec816b3bf7d3" minOccurs="0"/>
                <xsd:element ref="ns2:b15f306101ab49c4845702bf4106d51f" minOccurs="0"/>
                <xsd:element ref="ns2:gbde8220600d41c6adcc4ada25aef5ce" minOccurs="0"/>
                <xsd:element ref="ns2:i7a6aa12971549b29ed8a550fcb0dd99" minOccurs="0"/>
                <xsd:element ref="ns2:oce7960465834adcb383cda44987e578" minOccurs="0"/>
                <xsd:element ref="ns2:b3f68140c0994657b1011420ca482f49" minOccurs="0"/>
                <xsd:element ref="ns2:jb128319464047c8ae5f5846286adbdc" minOccurs="0"/>
                <xsd:element ref="ns2:p32b2a416ccd4c8381e7d83f6e65ccca" minOccurs="0"/>
                <xsd:element ref="ns2:k591a6b6f7ee4f8abb9033837e76a6b4" minOccurs="0"/>
                <xsd:element ref="ns2:bfe818668e1045cfa792c1e279292c84" minOccurs="0"/>
                <xsd:element ref="ns2:o2a3fccf7448484e964b8ac6b0492710" minOccurs="0"/>
                <xsd:element ref="ns2:e381ace0ae264b838afbe391b14f836d" minOccurs="0"/>
                <xsd:element ref="ns2:o68719dd641e49a382831b8136d27f2a" minOccurs="0"/>
                <xsd:element ref="ns2:oa02b1dcb5dc4318b5f9d8cfe9b4a38d" minOccurs="0"/>
                <xsd:element ref="ns2:led38709dc66486dbe56a8c8d3aa628b" minOccurs="0"/>
                <xsd:element ref="ns2:i8a77b5910ec49b8a03b6dca464391bb" minOccurs="0"/>
                <xsd:element ref="ns2:m22393cb82154b82a1b542c5509e4068" minOccurs="0"/>
                <xsd:element ref="ns2:g2e4fb177fe043e7b4124df90bfa79ea" minOccurs="0"/>
                <xsd:element ref="ns2:cc4bad17d45e41169a0be702a9dd720d" minOccurs="0"/>
                <xsd:element ref="ns2:la76c8216e4b4c9cb99978af9522bfd2" minOccurs="0"/>
                <xsd:element ref="ns2:g59ef848b8e443f2864fd5de6502725b" minOccurs="0"/>
                <xsd:element ref="ns2:gfb1982cd8c046ff992d94898affbb25" minOccurs="0"/>
                <xsd:element ref="ns2:Asset_x0020_Category" minOccurs="0"/>
                <xsd:element ref="ns2:Asset_x0020_Category_x0020_ID" minOccurs="0"/>
                <xsd:element ref="ns2:AssetContributor" minOccurs="0"/>
                <xsd:element ref="ns2:Asset_x0020_Owner" minOccurs="0"/>
                <xsd:element ref="ns2:Asset_x0020_Status" minOccurs="0"/>
                <xsd:element ref="ns2:BUSPOC" minOccurs="0"/>
                <xsd:element ref="ns3:CategoryDescription" minOccurs="0"/>
                <xsd:element ref="ns2:Favorites" minOccurs="0"/>
                <xsd:element ref="ns2:IP_x0020_Questionnaire" minOccurs="0"/>
                <xsd:element ref="ns2:IP_x0020_Questionnaire-1" minOccurs="0"/>
                <xsd:element ref="ns2:KnowledgeManager" minOccurs="0"/>
                <xsd:element ref="ns2:SAVO_x0020_Asset_x0020_ID" minOccurs="0"/>
                <xsd:element ref="ns2:Savo_x0020_Title" minOccurs="0"/>
                <xsd:element ref="ns2:Privacy_x0020_Restrictions" minOccurs="0"/>
                <xsd:element ref="ns2:Published_x0020_On" minOccurs="0"/>
                <xsd:element ref="ns2:Revised_x0020_Savo_x0020_Asset_x0020_Title" minOccurs="0"/>
                <xsd:element ref="ns2:Sales_x0020_KM" minOccurs="0"/>
                <xsd:element ref="ns2:SMEs" minOccurs="0"/>
                <xsd:element ref="ns2:SolutionApprover" minOccurs="0"/>
                <xsd:element ref="ns2:SolutionID" minOccurs="0"/>
                <xsd:element ref="ns2:SolutionOwner" minOccurs="0"/>
                <xsd:element ref="ns2:SolutionTitle" minOccurs="0"/>
                <xsd:element ref="ns2:SolutionType" minOccurs="0"/>
                <xsd:element ref="ns2:Temp_x0020_Status" minOccurs="0"/>
                <xsd:element ref="ns2:Valid_x0020_Until" minOccurs="0"/>
                <xsd:element ref="ns4:Secondary_x0020_Asset_x0020_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5fa0-87cf-425c-8db7-215085471d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8" nillable="true" ma:taxonomy="true" ma:internalName="TaxKeywordTaxHTField" ma:taxonomyFieldName="TaxKeyword" ma:displayName="Enterprise Keywords" ma:fieldId="{23f27201-bee3-471e-b2e7-b64fd8b7ca38}" ma:taxonomyMulti="true" ma:sspId="2f48c439-bf54-4c06-b779-c3d9d038916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e4f61a27-3a7b-468c-b31e-3c5bcd3af887}" ma:internalName="TaxCatchAll" ma:showField="CatchAllData" ma:web="4ebc5fa0-87cf-425c-8db7-215085471d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aeb1a4ea904576b1290b7afc6bc76f" ma:index="20" nillable="true" ma:taxonomy="true" ma:internalName="jdaeb1a4ea904576b1290b7afc6bc76f" ma:taxonomyFieldName="Account" ma:displayName="Account" ma:default="" ma:fieldId="{3daeb1a4-ea90-4576-b129-0b7afc6bc76f}" ma:taxonomyMulti="true" ma:sspId="2f48c439-bf54-4c06-b779-c3d9d0389167" ma:termSetId="bede3a75-c921-420f-9a42-2ce309dbb7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cdb321cec04721b7c1ec816b3bf7d3" ma:index="21" nillable="true" ma:taxonomy="true" ma:internalName="dfcdb321cec04721b7c1ec816b3bf7d3" ma:taxonomyFieldName="Advisor" ma:displayName="Advisor" ma:default="" ma:fieldId="{dfcdb321-cec0-4721-b7c1-ec816b3bf7d3}" ma:taxonomyMulti="true" ma:sspId="2f48c439-bf54-4c06-b779-c3d9d0389167" ma:termSetId="490423f3-edb3-416a-9d33-c837fefa6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5f306101ab49c4845702bf4106d51f" ma:index="22" nillable="true" ma:taxonomy="true" ma:internalName="b15f306101ab49c4845702bf4106d51f" ma:taxonomyFieldName="Alliance" ma:displayName="Alliance" ma:default="" ma:fieldId="{b15f3061-01ab-49c4-8457-02bf4106d51f}" ma:taxonomyMulti="true" ma:sspId="2f48c439-bf54-4c06-b779-c3d9d0389167" ma:termSetId="24cf47b1-ef96-4ccf-9855-42e8f8f01fd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bde8220600d41c6adcc4ada25aef5ce" ma:index="23" nillable="true" ma:taxonomy="true" ma:internalName="gbde8220600d41c6adcc4ada25aef5ce" ma:taxonomyFieldName="Analyst" ma:displayName="Analyst" ma:default="" ma:fieldId="{0bde8220-600d-41c6-adcc-4ada25aef5ce}" ma:taxonomyMulti="true" ma:sspId="2f48c439-bf54-4c06-b779-c3d9d0389167" ma:termSetId="a74f8a49-3e5f-4dba-adec-6717e260fb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a6aa12971549b29ed8a550fcb0dd99" ma:index="24" nillable="true" ma:taxonomy="true" ma:internalName="i7a6aa12971549b29ed8a550fcb0dd99" ma:taxonomyFieldName="Asset_Category" ma:displayName="Asset_Category" ma:default="" ma:fieldId="{27a6aa12-9715-49b2-9ed8-a550fcb0dd99}" ma:sspId="2f48c439-bf54-4c06-b779-c3d9d0389167" ma:termSetId="413ad9e5-df7a-4a32-92a6-6645fe10d7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e7960465834adcb383cda44987e578" ma:index="25" nillable="true" ma:taxonomy="true" ma:internalName="oce7960465834adcb383cda44987e578" ma:taxonomyFieldName="Competitor" ma:displayName="Competitor" ma:default="" ma:fieldId="{8ce79604-6583-4adc-b383-cda44987e578}" ma:taxonomyMulti="true" ma:sspId="2f48c439-bf54-4c06-b779-c3d9d0389167" ma:termSetId="f5a9f0d0-5b96-41b2-90a5-9c5028091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f68140c0994657b1011420ca482f49" ma:index="26" nillable="true" ma:taxonomy="true" ma:internalName="b3f68140c0994657b1011420ca482f49" ma:taxonomyFieldName="Currency" ma:displayName="Currency" ma:default="" ma:fieldId="{b3f68140-c099-4657-b101-1420ca482f49}" ma:taxonomyMulti="true" ma:sspId="2f48c439-bf54-4c06-b779-c3d9d0389167" ma:termSetId="e5f7b63a-6e2c-49ee-ac29-9cf7eebc93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128319464047c8ae5f5846286adbdc" ma:index="27" nillable="true" ma:taxonomy="true" ma:internalName="jb128319464047c8ae5f5846286adbdc" ma:taxonomyFieldName="Customer_x0020_Departments" ma:displayName="Customer Departments" ma:default="" ma:fieldId="{3b128319-4640-47c8-ae5f-5846286adbdc}" ma:taxonomyMulti="true" ma:sspId="2f48c439-bf54-4c06-b779-c3d9d0389167" ma:termSetId="02ff580d-8bda-40fd-8a39-b69791fc74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2b2a416ccd4c8381e7d83f6e65ccca" ma:index="28" nillable="true" ma:taxonomy="true" ma:internalName="p32b2a416ccd4c8381e7d83f6e65ccca" ma:taxonomyFieldName="Geo_x002d_Region_x002d_Country" ma:displayName="Geo-Region-Country" ma:default="" ma:fieldId="{932b2a41-6ccd-4c83-81e7-d83f6e65ccca}" ma:taxonomyMulti="true" ma:sspId="2f48c439-bf54-4c06-b779-c3d9d0389167" ma:termSetId="5c4bf9c9-ead7-464e-a4c5-64e9bc8c0b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91a6b6f7ee4f8abb9033837e76a6b4" ma:index="29" nillable="true" ma:taxonomy="true" ma:internalName="k591a6b6f7ee4f8abb9033837e76a6b4" ma:taxonomyFieldName="Industry" ma:displayName="Industry" ma:default="" ma:fieldId="{4591a6b6-f7ee-4f8a-bb90-33837e76a6b4}" ma:taxonomyMulti="true" ma:sspId="2f48c439-bf54-4c06-b779-c3d9d0389167" ma:termSetId="66c6d20a-d4b5-4773-9dfe-68c192cd692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e818668e1045cfa792c1e279292c84" ma:index="30" nillable="true" ma:taxonomy="true" ma:internalName="bfe818668e1045cfa792c1e279292c84" ma:taxonomyFieldName="Languages" ma:displayName="Languages" ma:default="" ma:fieldId="{bfe81866-8e10-45cf-a792-c1e279292c84}" ma:taxonomyMulti="true" ma:sspId="2f48c439-bf54-4c06-b779-c3d9d0389167" ma:termSetId="77a226c2-4284-4f88-a77c-6d1fec59a5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a3fccf7448484e964b8ac6b0492710" ma:index="31" nillable="true" ma:taxonomy="true" ma:internalName="o2a3fccf7448484e964b8ac6b0492710" ma:taxonomyFieldName="Lead_x0020_Source" ma:displayName="Lead Source" ma:default="" ma:fieldId="{82a3fccf-7448-484e-964b-8ac6b0492710}" ma:taxonomyMulti="true" ma:sspId="2f48c439-bf54-4c06-b779-c3d9d0389167" ma:termSetId="f3160f6e-0b31-44cc-ab96-0b2c71733e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81ace0ae264b838afbe391b14f836d" ma:index="32" nillable="true" ma:taxonomy="true" ma:internalName="e381ace0ae264b838afbe391b14f836d" ma:taxonomyFieldName="Opportunity" ma:displayName="Opportunity" ma:default="" ma:fieldId="{e381ace0-ae26-4b83-8afb-e391b14f836d}" ma:taxonomyMulti="true" ma:sspId="2f48c439-bf54-4c06-b779-c3d9d0389167" ma:termSetId="b64f10bf-4912-4936-96c8-203506900b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8719dd641e49a382831b8136d27f2a" ma:index="33" nillable="true" ma:taxonomy="true" ma:internalName="o68719dd641e49a382831b8136d27f2a" ma:taxonomyFieldName="Order_x0020_Booking" ma:displayName="Order Booking" ma:default="" ma:fieldId="{868719dd-641e-49a3-8283-1b8136d27f2a}" ma:taxonomyMulti="true" ma:sspId="2f48c439-bf54-4c06-b779-c3d9d0389167" ma:termSetId="002e0685-3a17-4f27-9032-66a0f53e4d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02b1dcb5dc4318b5f9d8cfe9b4a38d" ma:index="34" nillable="true" ma:taxonomy="true" ma:internalName="oa02b1dcb5dc4318b5f9d8cfe9b4a38d" ma:taxonomyFieldName="Owner_x0020_Entity" ma:displayName="Owner Entity" ma:default="" ma:fieldId="{8a02b1dc-b5dc-4318-b5f9-d8cfe9b4a38d}" ma:taxonomyMulti="true" ma:sspId="2f48c439-bf54-4c06-b779-c3d9d0389167" ma:termSetId="a698ba53-a1f3-46fe-97a3-c54369b89d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d38709dc66486dbe56a8c8d3aa628b" ma:index="35" nillable="true" ma:taxonomy="true" ma:internalName="led38709dc66486dbe56a8c8d3aa628b" ma:taxonomyFieldName="Sales_x0020_Conversations" ma:displayName="Sales Conversations" ma:default="" ma:fieldId="{5ed38709-dc66-486d-be56-a8c8d3aa628b}" ma:taxonomyMulti="true" ma:sspId="2f48c439-bf54-4c06-b779-c3d9d0389167" ma:termSetId="935bd54b-3f22-44f6-88cd-77a9d8d256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a77b5910ec49b8a03b6dca464391bb" ma:index="36" nillable="true" ma:taxonomy="true" ma:internalName="i8a77b5910ec49b8a03b6dca464391bb" ma:taxonomyFieldName="SBU_x002d_Vertical_x002d_SubVertical" ma:displayName="SBU-Vertical-SubVertical" ma:default="" ma:fieldId="{28a77b59-10ec-49b8-a03b-6dca464391bb}" ma:taxonomyMulti="true" ma:sspId="2f48c439-bf54-4c06-b779-c3d9d0389167" ma:termSetId="a71f9cb2-8d0f-4577-8288-1f03ad89cb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2393cb82154b82a1b542c5509e4068" ma:index="37" nillable="true" ma:taxonomy="true" ma:internalName="m22393cb82154b82a1b542c5509e4068" ma:taxonomyFieldName="ServiceLine_x002d_Practice_x002d_SubPractice" ma:displayName="ServiceLine-Practice-SubPractice" ma:default="" ma:fieldId="{622393cb-8215-4b82-a1b5-42c5509e4068}" ma:taxonomyMulti="true" ma:sspId="2f48c439-bf54-4c06-b779-c3d9d0389167" ma:termSetId="02bdb08f-3762-4784-8598-0c30a7f619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e4fb177fe043e7b4124df90bfa79ea" ma:index="38" nillable="true" ma:taxonomy="true" ma:internalName="g2e4fb177fe043e7b4124df90bfa79ea" ma:taxonomyFieldName="Solution_x0020_Offerings" ma:displayName="Solution offered" ma:default="" ma:fieldId="{02e4fb17-7fe0-43e7-b412-4df90bfa79ea}" ma:taxonomyMulti="true" ma:sspId="2f48c439-bf54-4c06-b779-c3d9d0389167" ma:termSetId="05b20fbf-5344-44ed-83a1-3966ed3c9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4bad17d45e41169a0be702a9dd720d" ma:index="39" nillable="true" ma:taxonomy="true" ma:internalName="cc4bad17d45e41169a0be702a9dd720d" ma:taxonomyFieldName="Solution_x0020_Owner_x0020_Entity" ma:displayName="Solution Owner Entity" ma:default="" ma:fieldId="{cc4bad17-d45e-4116-9a0b-e702a9dd720d}" ma:sspId="2f48c439-bf54-4c06-b779-c3d9d0389167" ma:termSetId="a698ba53-a1f3-46fe-97a3-c54369b89d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76c8216e4b4c9cb99978af9522bfd2" ma:index="40" nillable="true" ma:taxonomy="true" ma:internalName="la76c8216e4b4c9cb99978af9522bfd2" ma:taxonomyFieldName="Solution_x0020_Supporting_x0020_Entity" ma:displayName="Solution Supporting Entity" ma:default="" ma:fieldId="{5a76c821-6e4b-4c9c-b999-78af9522bfd2}" ma:taxonomyMulti="true" ma:sspId="2f48c439-bf54-4c06-b779-c3d9d0389167" ma:termSetId="a698ba53-a1f3-46fe-97a3-c54369b89d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9ef848b8e443f2864fd5de6502725b" ma:index="41" nillable="true" ma:taxonomy="true" ma:internalName="g59ef848b8e443f2864fd5de6502725b" ma:taxonomyFieldName="Technology" ma:displayName="Technology" ma:default="" ma:fieldId="{059ef848-b8e4-43f2-864f-d5de6502725b}" ma:taxonomyMulti="true" ma:sspId="2f48c439-bf54-4c06-b779-c3d9d0389167" ma:termSetId="2b2abee3-3b24-4cbe-bb82-636aed6173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1982cd8c046ff992d94898affbb25" ma:index="42" nillable="true" ma:taxonomy="true" ma:internalName="gfb1982cd8c046ff992d94898affbb25" ma:taxonomyFieldName="Wipro_x0020_Functions" ma:displayName="Wipro Functions" ma:default="" ma:fieldId="{0fb1982c-d8c0-46ff-992d-94898affbb25}" ma:taxonomyMulti="true" ma:sspId="2f48c439-bf54-4c06-b779-c3d9d0389167" ma:termSetId="1515f1d4-2f9f-4175-843b-c075fb5d99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ategory" ma:index="47" nillable="true" ma:displayName="Asset Category" ma:list="{b2489cc7-440a-4e78-995d-9ff19b3010ac}" ma:internalName="Asset_x0020_Category" ma:showField="Title" ma:web="4ebc5fa0-87cf-425c-8db7-215085471d3c">
      <xsd:simpleType>
        <xsd:restriction base="dms:Lookup"/>
      </xsd:simpleType>
    </xsd:element>
    <xsd:element name="Asset_x0020_Category_x0020_ID" ma:index="48" nillable="true" ma:displayName="Asset Category ID" ma:internalName="Asset_x0020_Category_x0020_ID" ma:readOnly="false">
      <xsd:simpleType>
        <xsd:restriction base="dms:Text">
          <xsd:maxLength value="255"/>
        </xsd:restriction>
      </xsd:simpleType>
    </xsd:element>
    <xsd:element name="AssetContributor" ma:index="49" nillable="true" ma:displayName="Asset Contributor" ma:list="UserInfo" ma:SharePointGroup="0" ma:internalName="AssetContribu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sset_x0020_Owner" ma:index="50" nillable="true" ma:displayName="Asset Owner" ma:list="UserInfo" ma:SharePointGroup="0" ma:internalName="Asset_x0020_Owner" ma:showField="EMail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sset_x0020_Status" ma:index="51" nillable="true" ma:displayName="Asset Status" ma:default="Published" ma:format="Dropdown" ma:internalName="Asset_x0020_Status">
      <xsd:simpleType>
        <xsd:restriction base="dms:Choice">
          <xsd:enumeration value="Published"/>
          <xsd:enumeration value="Archived"/>
        </xsd:restriction>
      </xsd:simpleType>
    </xsd:element>
    <xsd:element name="BUSPOC" ma:index="53" nillable="true" ma:displayName="BUSPOC" ma:list="UserInfo" ma:SharePointGroup="0" ma:internalName="BUS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avorites" ma:index="58" nillable="true" ma:displayName="Favorites" ma:format="Hyperlink" ma:internalName="Favorit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P_x0020_Questionnaire" ma:index="61" nillable="true" ma:displayName="IP Questionnaire-1" ma:internalName="IP_x0020_Questionnaire">
      <xsd:simpleType>
        <xsd:restriction base="dms:Text">
          <xsd:maxLength value="255"/>
        </xsd:restriction>
      </xsd:simpleType>
    </xsd:element>
    <xsd:element name="IP_x0020_Questionnaire-1" ma:index="62" nillable="true" ma:displayName="IP Questionnaire-2" ma:internalName="IP_x0020_Questionnaire_x002d_1">
      <xsd:simpleType>
        <xsd:restriction base="dms:Text">
          <xsd:maxLength value="255"/>
        </xsd:restriction>
      </xsd:simpleType>
    </xsd:element>
    <xsd:element name="KnowledgeManager" ma:index="63" nillable="true" ma:displayName="KnowledgeManager" ma:list="UserInfo" ma:SharePointGroup="0" ma:internalName="KnowledgeManag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AVO_x0020_Asset_x0020_ID" ma:index="66" nillable="true" ma:displayName="Legacy Asset ID" ma:internalName="SAVO_x0020_Asset_x0020_ID">
      <xsd:simpleType>
        <xsd:restriction base="dms:Text">
          <xsd:maxLength value="255"/>
        </xsd:restriction>
      </xsd:simpleType>
    </xsd:element>
    <xsd:element name="Savo_x0020_Title" ma:index="67" nillable="true" ma:displayName="Legacy Title" ma:internalName="Savo_x0020_Title">
      <xsd:simpleType>
        <xsd:restriction base="dms:Text">
          <xsd:maxLength value="255"/>
        </xsd:restriction>
      </xsd:simpleType>
    </xsd:element>
    <xsd:element name="Privacy_x0020_Restrictions" ma:index="72" nillable="true" ma:displayName="Privacy Restriction" ma:format="Dropdown" ma:internalName="Privacy_x0020_Restrictions">
      <xsd:simpleType>
        <xsd:restriction base="dms:Choice">
          <xsd:enumeration value="Internal"/>
          <xsd:enumeration value="External"/>
          <xsd:enumeration value="Public"/>
        </xsd:restriction>
      </xsd:simpleType>
    </xsd:element>
    <xsd:element name="Published_x0020_On" ma:index="73" nillable="true" ma:displayName="Published On" ma:format="DateOnly" ma:internalName="Published_x0020_On">
      <xsd:simpleType>
        <xsd:restriction base="dms:DateTime"/>
      </xsd:simpleType>
    </xsd:element>
    <xsd:element name="Revised_x0020_Savo_x0020_Asset_x0020_Title" ma:index="74" nillable="true" ma:displayName="Revised Legacy Asset Title" ma:internalName="Revised_x0020_Savo_x0020_Asset_x0020_Title">
      <xsd:simpleType>
        <xsd:restriction base="dms:Text">
          <xsd:maxLength value="255"/>
        </xsd:restriction>
      </xsd:simpleType>
    </xsd:element>
    <xsd:element name="Sales_x0020_KM" ma:index="76" nillable="true" ma:displayName="Sales KM" ma:list="UserInfo" ma:SharePointGroup="0" ma:internalName="Sales_x0020_KM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MEs" ma:index="79" nillable="true" ma:displayName="SMEs" ma:list="UserInfo" ma:SharePointGroup="0" ma:internalName="SME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lutionApprover" ma:index="83" nillable="true" ma:displayName="SolutionApprover" ma:list="UserInfo" ma:SharePointGroup="0" ma:internalName="Solution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lutionID" ma:index="84" nillable="true" ma:displayName="SolutionID" ma:internalName="SolutionID">
      <xsd:simpleType>
        <xsd:restriction base="dms:Text">
          <xsd:maxLength value="255"/>
        </xsd:restriction>
      </xsd:simpleType>
    </xsd:element>
    <xsd:element name="SolutionOwner" ma:index="85" nillable="true" ma:displayName="SolutionOwner" ma:list="UserInfo" ma:SharePointGroup="0" ma:internalName="Solution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lutionTitle" ma:index="86" nillable="true" ma:displayName="SolutionTitle" ma:list="{943b42c9-1361-4749-a148-574f0b58f486}" ma:internalName="SolutionTitle" ma:showField="Title" ma:web="4ebc5fa0-87cf-425c-8db7-215085471d3c">
      <xsd:simpleType>
        <xsd:restriction base="dms:Lookup"/>
      </xsd:simpleType>
    </xsd:element>
    <xsd:element name="SolutionType" ma:index="87" nillable="true" ma:displayName="SolutionType" ma:format="RadioButtons" ma:internalName="SolutionType">
      <xsd:simpleType>
        <xsd:restriction base="dms:Choice">
          <xsd:enumeration value="Lite"/>
          <xsd:enumeration value="L0"/>
          <xsd:enumeration value="L1"/>
          <xsd:enumeration value="L2"/>
          <xsd:enumeration value="L3"/>
          <xsd:enumeration value="Service Maturity Level TBD"/>
        </xsd:restriction>
      </xsd:simpleType>
    </xsd:element>
    <xsd:element name="Temp_x0020_Status" ma:index="89" nillable="true" ma:displayName="Temp Status" ma:format="Dropdown" ma:internalName="Temp_x0020_Status">
      <xsd:simpleType>
        <xsd:restriction base="dms:Choice">
          <xsd:enumeration value="Pending"/>
          <xsd:enumeration value="Completed"/>
        </xsd:restriction>
      </xsd:simpleType>
    </xsd:element>
    <xsd:element name="Valid_x0020_Until" ma:index="90" nillable="true" ma:displayName="Valid Until" ma:format="DateOnly" ma:internalName="Valid_x0020_Until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57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453b4-3411-4404-b553-52128a5b5625" elementFormDefault="qualified">
    <xsd:import namespace="http://schemas.microsoft.com/office/2006/documentManagement/types"/>
    <xsd:import namespace="http://schemas.microsoft.com/office/infopath/2007/PartnerControls"/>
    <xsd:element name="Secondary_x0020_Asset_x0020_Owner" ma:index="93" nillable="true" ma:displayName="Secondary Asset Owner" ma:list="UserInfo" ma:SharePointGroup="0" ma:internalName="Secondary_x0020_Asset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lutionType xmlns="4ebc5fa0-87cf-425c-8db7-215085471d3c" xsi:nil="true"/>
    <Temp_x0020_Status xmlns="4ebc5fa0-87cf-425c-8db7-215085471d3c" xsi:nil="true"/>
    <LikesCount xmlns="http://schemas.microsoft.com/sharepoint/v3" xsi:nil="true"/>
    <g59ef848b8e443f2864fd5de6502725b xmlns="4ebc5fa0-87cf-425c-8db7-215085471d3c">
      <Terms xmlns="http://schemas.microsoft.com/office/infopath/2007/PartnerControls"/>
    </g59ef848b8e443f2864fd5de6502725b>
    <Privacy_x0020_Restrictions xmlns="4ebc5fa0-87cf-425c-8db7-215085471d3c" xsi:nil="true"/>
    <TaxCatchAll xmlns="4ebc5fa0-87cf-425c-8db7-215085471d3c"/>
    <g2e4fb177fe043e7b4124df90bfa79ea xmlns="4ebc5fa0-87cf-425c-8db7-215085471d3c">
      <Terms xmlns="http://schemas.microsoft.com/office/infopath/2007/PartnerControls"/>
    </g2e4fb177fe043e7b4124df90bfa79ea>
    <gfb1982cd8c046ff992d94898affbb25 xmlns="4ebc5fa0-87cf-425c-8db7-215085471d3c">
      <Terms xmlns="http://schemas.microsoft.com/office/infopath/2007/PartnerControls"/>
    </gfb1982cd8c046ff992d94898affbb25>
    <SolutionApprover xmlns="4ebc5fa0-87cf-425c-8db7-215085471d3c">
      <UserInfo>
        <DisplayName/>
        <AccountId xsi:nil="true"/>
        <AccountType/>
      </UserInfo>
    </SolutionApprover>
    <e381ace0ae264b838afbe391b14f836d xmlns="4ebc5fa0-87cf-425c-8db7-215085471d3c">
      <Terms xmlns="http://schemas.microsoft.com/office/infopath/2007/PartnerControls"/>
    </e381ace0ae264b838afbe391b14f836d>
    <IP_x0020_Questionnaire-1 xmlns="4ebc5fa0-87cf-425c-8db7-215085471d3c" xsi:nil="true"/>
    <k591a6b6f7ee4f8abb9033837e76a6b4 xmlns="4ebc5fa0-87cf-425c-8db7-215085471d3c">
      <Terms xmlns="http://schemas.microsoft.com/office/infopath/2007/PartnerControls"/>
    </k591a6b6f7ee4f8abb9033837e76a6b4>
    <Asset_x0020_Status xmlns="4ebc5fa0-87cf-425c-8db7-215085471d3c">Published</Asset_x0020_Status>
    <IP_x0020_Questionnaire xmlns="4ebc5fa0-87cf-425c-8db7-215085471d3c" xsi:nil="true"/>
    <Revised_x0020_Savo_x0020_Asset_x0020_Title xmlns="4ebc5fa0-87cf-425c-8db7-215085471d3c" xsi:nil="true"/>
    <b15f306101ab49c4845702bf4106d51f xmlns="4ebc5fa0-87cf-425c-8db7-215085471d3c">
      <Terms xmlns="http://schemas.microsoft.com/office/infopath/2007/PartnerControls"/>
    </b15f306101ab49c4845702bf4106d51f>
    <m22393cb82154b82a1b542c5509e4068 xmlns="4ebc5fa0-87cf-425c-8db7-215085471d3c">
      <Terms xmlns="http://schemas.microsoft.com/office/infopath/2007/PartnerControls"/>
    </m22393cb82154b82a1b542c5509e4068>
    <BUSPOC xmlns="4ebc5fa0-87cf-425c-8db7-215085471d3c">
      <UserInfo>
        <DisplayName/>
        <AccountId xsi:nil="true"/>
        <AccountType/>
      </UserInfo>
    </BUSPOC>
    <Ratings xmlns="http://schemas.microsoft.com/sharepoint/v3" xsi:nil="true"/>
    <b3f68140c0994657b1011420ca482f49 xmlns="4ebc5fa0-87cf-425c-8db7-215085471d3c">
      <Terms xmlns="http://schemas.microsoft.com/office/infopath/2007/PartnerControls"/>
    </b3f68140c0994657b1011420ca482f49>
    <i8a77b5910ec49b8a03b6dca464391bb xmlns="4ebc5fa0-87cf-425c-8db7-215085471d3c">
      <Terms xmlns="http://schemas.microsoft.com/office/infopath/2007/PartnerControls"/>
    </i8a77b5910ec49b8a03b6dca464391bb>
    <jdaeb1a4ea904576b1290b7afc6bc76f xmlns="4ebc5fa0-87cf-425c-8db7-215085471d3c">
      <Terms xmlns="http://schemas.microsoft.com/office/infopath/2007/PartnerControls"/>
    </jdaeb1a4ea904576b1290b7afc6bc76f>
    <Secondary_x0020_Asset_x0020_Owner xmlns="707453b4-3411-4404-b553-52128a5b5625">
      <UserInfo>
        <DisplayName/>
        <AccountId xsi:nil="true"/>
        <AccountType/>
      </UserInfo>
    </Secondary_x0020_Asset_x0020_Owner>
    <LikedBy xmlns="http://schemas.microsoft.com/sharepoint/v3">
      <UserInfo>
        <DisplayName/>
        <AccountId xsi:nil="true"/>
        <AccountType/>
      </UserInfo>
    </LikedBy>
    <i7a6aa12971549b29ed8a550fcb0dd99 xmlns="4ebc5fa0-87cf-425c-8db7-215085471d3c">
      <Terms xmlns="http://schemas.microsoft.com/office/infopath/2007/PartnerControls"/>
    </i7a6aa12971549b29ed8a550fcb0dd99>
    <led38709dc66486dbe56a8c8d3aa628b xmlns="4ebc5fa0-87cf-425c-8db7-215085471d3c">
      <Terms xmlns="http://schemas.microsoft.com/office/infopath/2007/PartnerControls"/>
    </led38709dc66486dbe56a8c8d3aa628b>
    <SMEs xmlns="4ebc5fa0-87cf-425c-8db7-215085471d3c">
      <UserInfo>
        <DisplayName/>
        <AccountId xsi:nil="true"/>
        <AccountType/>
      </UserInfo>
    </SMEs>
    <oce7960465834adcb383cda44987e578 xmlns="4ebc5fa0-87cf-425c-8db7-215085471d3c">
      <Terms xmlns="http://schemas.microsoft.com/office/infopath/2007/PartnerControls"/>
    </oce7960465834adcb383cda44987e578>
    <o2a3fccf7448484e964b8ac6b0492710 xmlns="4ebc5fa0-87cf-425c-8db7-215085471d3c">
      <Terms xmlns="http://schemas.microsoft.com/office/infopath/2007/PartnerControls"/>
    </o2a3fccf7448484e964b8ac6b0492710>
    <SolutionOwner xmlns="4ebc5fa0-87cf-425c-8db7-215085471d3c">
      <UserInfo>
        <DisplayName/>
        <AccountId xsi:nil="true"/>
        <AccountType/>
      </UserInfo>
    </SolutionOwner>
    <gbde8220600d41c6adcc4ada25aef5ce xmlns="4ebc5fa0-87cf-425c-8db7-215085471d3c">
      <Terms xmlns="http://schemas.microsoft.com/office/infopath/2007/PartnerControls"/>
    </gbde8220600d41c6adcc4ada25aef5ce>
    <jb128319464047c8ae5f5846286adbdc xmlns="4ebc5fa0-87cf-425c-8db7-215085471d3c">
      <Terms xmlns="http://schemas.microsoft.com/office/infopath/2007/PartnerControls"/>
    </jb128319464047c8ae5f5846286adbdc>
    <cc4bad17d45e41169a0be702a9dd720d xmlns="4ebc5fa0-87cf-425c-8db7-215085471d3c">
      <Terms xmlns="http://schemas.microsoft.com/office/infopath/2007/PartnerControls"/>
    </cc4bad17d45e41169a0be702a9dd720d>
    <la76c8216e4b4c9cb99978af9522bfd2 xmlns="4ebc5fa0-87cf-425c-8db7-215085471d3c">
      <Terms xmlns="http://schemas.microsoft.com/office/infopath/2007/PartnerControls"/>
    </la76c8216e4b4c9cb99978af9522bfd2>
    <CategoryDescription xmlns="http://schemas.microsoft.com/sharepoint.v3" xsi:nil="true"/>
    <Favorites xmlns="4ebc5fa0-87cf-425c-8db7-215085471d3c">
      <Url xsi:nil="true"/>
      <Description xsi:nil="true"/>
    </Favorites>
    <SolutionTitle xmlns="4ebc5fa0-87cf-425c-8db7-215085471d3c" xsi:nil="true"/>
    <Asset_x0020_Category_x0020_ID xmlns="4ebc5fa0-87cf-425c-8db7-215085471d3c" xsi:nil="true"/>
    <Savo_x0020_Title xmlns="4ebc5fa0-87cf-425c-8db7-215085471d3c" xsi:nil="true"/>
    <o68719dd641e49a382831b8136d27f2a xmlns="4ebc5fa0-87cf-425c-8db7-215085471d3c">
      <Terms xmlns="http://schemas.microsoft.com/office/infopath/2007/PartnerControls"/>
    </o68719dd641e49a382831b8136d27f2a>
    <oa02b1dcb5dc4318b5f9d8cfe9b4a38d xmlns="4ebc5fa0-87cf-425c-8db7-215085471d3c">
      <Terms xmlns="http://schemas.microsoft.com/office/infopath/2007/PartnerControls"/>
    </oa02b1dcb5dc4318b5f9d8cfe9b4a38d>
    <Asset_x0020_Category xmlns="4ebc5fa0-87cf-425c-8db7-215085471d3c" xsi:nil="true"/>
    <KnowledgeManager xmlns="4ebc5fa0-87cf-425c-8db7-215085471d3c">
      <UserInfo>
        <DisplayName/>
        <AccountId xsi:nil="true"/>
        <AccountType/>
      </UserInfo>
    </KnowledgeManager>
    <Published_x0020_On xmlns="4ebc5fa0-87cf-425c-8db7-215085471d3c" xsi:nil="true"/>
    <TaxKeywordTaxHTField xmlns="4ebc5fa0-87cf-425c-8db7-215085471d3c">
      <Terms xmlns="http://schemas.microsoft.com/office/infopath/2007/PartnerControls"/>
    </TaxKeywordTaxHTField>
    <Asset_x0020_Owner xmlns="4ebc5fa0-87cf-425c-8db7-215085471d3c">
      <UserInfo>
        <DisplayName/>
        <AccountId xsi:nil="true"/>
        <AccountType/>
      </UserInfo>
    </Asset_x0020_Owner>
    <SolutionID xmlns="4ebc5fa0-87cf-425c-8db7-215085471d3c" xsi:nil="true"/>
    <dfcdb321cec04721b7c1ec816b3bf7d3 xmlns="4ebc5fa0-87cf-425c-8db7-215085471d3c">
      <Terms xmlns="http://schemas.microsoft.com/office/infopath/2007/PartnerControls"/>
    </dfcdb321cec04721b7c1ec816b3bf7d3>
    <AssetContributor xmlns="4ebc5fa0-87cf-425c-8db7-215085471d3c">
      <UserInfo>
        <DisplayName/>
        <AccountId xsi:nil="true"/>
        <AccountType/>
      </UserInfo>
    </AssetContributor>
    <RatedBy xmlns="http://schemas.microsoft.com/sharepoint/v3">
      <UserInfo>
        <DisplayName/>
        <AccountId xsi:nil="true"/>
        <AccountType/>
      </UserInfo>
    </RatedBy>
    <p32b2a416ccd4c8381e7d83f6e65ccca xmlns="4ebc5fa0-87cf-425c-8db7-215085471d3c">
      <Terms xmlns="http://schemas.microsoft.com/office/infopath/2007/PartnerControls"/>
    </p32b2a416ccd4c8381e7d83f6e65ccca>
    <bfe818668e1045cfa792c1e279292c84 xmlns="4ebc5fa0-87cf-425c-8db7-215085471d3c">
      <Terms xmlns="http://schemas.microsoft.com/office/infopath/2007/PartnerControls"/>
    </bfe818668e1045cfa792c1e279292c84>
    <SAVO_x0020_Asset_x0020_ID xmlns="4ebc5fa0-87cf-425c-8db7-215085471d3c" xsi:nil="true"/>
    <Sales_x0020_KM xmlns="4ebc5fa0-87cf-425c-8db7-215085471d3c">
      <UserInfo>
        <DisplayName/>
        <AccountId xsi:nil="true"/>
        <AccountType/>
      </UserInfo>
    </Sales_x0020_KM>
    <Valid_x0020_Until xmlns="4ebc5fa0-87cf-425c-8db7-215085471d3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9D67C45A-7FD3-49A1-9DDE-C843F25275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bc5fa0-87cf-425c-8db7-215085471d3c"/>
    <ds:schemaRef ds:uri="http://schemas.microsoft.com/sharepoint.v3"/>
    <ds:schemaRef ds:uri="707453b4-3411-4404-b553-52128a5b5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40B623-0B47-43E3-A76D-5CDC1462A442}">
  <ds:schemaRefs>
    <ds:schemaRef ds:uri="http://schemas.microsoft.com/office/2006/documentManagement/types"/>
    <ds:schemaRef ds:uri="http://schemas.microsoft.com/office/infopath/2007/PartnerControls"/>
    <ds:schemaRef ds:uri="http://schemas.microsoft.com/sharepoint.v3"/>
    <ds:schemaRef ds:uri="http://purl.org/dc/elements/1.1/"/>
    <ds:schemaRef ds:uri="4ebc5fa0-87cf-425c-8db7-215085471d3c"/>
    <ds:schemaRef ds:uri="http://www.w3.org/XML/1998/namespace"/>
    <ds:schemaRef ds:uri="707453b4-3411-4404-b553-52128a5b5625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3768144-02E2-4BD3-8A03-EC21D600D4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ABE3AA-5001-4209-82B3-C99BCF1A07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Wipro_New Template</Template>
  <TotalTime>3677</TotalTime>
  <Words>1117</Words>
  <Application>Microsoft Office PowerPoint</Application>
  <PresentationFormat>On-screen Show (16:9)</PresentationFormat>
  <Paragraphs>292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 Light</vt:lpstr>
      <vt:lpstr>Times New Roman</vt:lpstr>
      <vt:lpstr>Wingdings</vt:lpstr>
      <vt:lpstr>Wipro 2014 PPT Theme</vt:lpstr>
      <vt:lpstr>SCAN (Source Code Attestation Network)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SCAN Work</vt:lpstr>
      <vt:lpstr>SCAN Components</vt:lpstr>
      <vt:lpstr>TRUST Model</vt:lpstr>
      <vt:lpstr>SCAN Services</vt:lpstr>
      <vt:lpstr>Consensus (built-in)</vt:lpstr>
      <vt:lpstr>Sustaining SCAN</vt:lpstr>
      <vt:lpstr>PowerPoint Presentation</vt:lpstr>
      <vt:lpstr>Summary of Benefits</vt:lpstr>
      <vt:lpstr>Thank you…</vt:lpstr>
      <vt:lpstr>Open Source Code Strategy</vt:lpstr>
      <vt:lpstr>Foundation</vt:lpstr>
      <vt:lpstr>Design Considerations</vt:lpstr>
      <vt:lpstr>Type of Claims</vt:lpstr>
      <vt:lpstr>SCU -DID</vt:lpstr>
      <vt:lpstr>PowerPoint Presentation</vt:lpstr>
      <vt:lpstr>SCU - DDO</vt:lpstr>
      <vt:lpstr>Blockchain Identity</vt:lpstr>
      <vt:lpstr>DI Stack</vt:lpstr>
      <vt:lpstr>Roadmap</vt:lpstr>
      <vt:lpstr>Technologies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Wipro Ltd.;vinod.panicker@wipro.com</dc:creator>
  <cp:lastModifiedBy>Vinod Panicker (Service Transformation)</cp:lastModifiedBy>
  <cp:revision>305</cp:revision>
  <dcterms:created xsi:type="dcterms:W3CDTF">2017-04-27T10:03:54Z</dcterms:created>
  <dcterms:modified xsi:type="dcterms:W3CDTF">2017-12-16T02:42:09Z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0x0101009956823DDD901D47BE5E52BE08C665F5</vt:lpwstr>
  </property>
</Properties>
</file>